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3.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4.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5.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6.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7.xml" ContentType="application/vnd.openxmlformats-officedocument.theme+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18.xml" ContentType="application/vnd.openxmlformats-officedocument.theme+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9.xml" ContentType="application/vnd.openxmlformats-officedocument.theme+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20.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theme/theme21.xml" ContentType="application/vnd.openxmlformats-officedocument.theme+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theme/theme22.xml" ContentType="application/vnd.openxmlformats-officedocument.theme+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theme/theme23.xml" ContentType="application/vnd.openxmlformats-officedocument.theme+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4.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5.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6.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7.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theme/theme28.xml" ContentType="application/vnd.openxmlformats-officedocument.theme+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theme/theme29.xml" ContentType="application/vnd.openxmlformats-officedocument.theme+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theme/theme30.xml" ContentType="application/vnd.openxmlformats-officedocument.theme+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theme/theme31.xml" ContentType="application/vnd.openxmlformats-officedocument.theme+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theme/theme32.xml" ContentType="application/vnd.openxmlformats-officedocument.theme+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theme/theme33.xml" ContentType="application/vnd.openxmlformats-officedocument.theme+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theme/theme34.xml" ContentType="application/vnd.openxmlformats-officedocument.theme+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theme/theme35.xml" ContentType="application/vnd.openxmlformats-officedocument.theme+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theme/theme36.xml" ContentType="application/vnd.openxmlformats-officedocument.theme+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theme/theme37.xml" ContentType="application/vnd.openxmlformats-officedocument.theme+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theme/theme38.xml" ContentType="application/vnd.openxmlformats-officedocument.theme+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theme/theme39.xml" ContentType="application/vnd.openxmlformats-officedocument.theme+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theme/theme40.xml" ContentType="application/vnd.openxmlformats-officedocument.theme+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theme/theme41.xml" ContentType="application/vnd.openxmlformats-officedocument.theme+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theme/theme42.xml" ContentType="application/vnd.openxmlformats-officedocument.theme+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theme/theme43.xml" ContentType="application/vnd.openxmlformats-officedocument.theme+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theme/theme44.xml" ContentType="application/vnd.openxmlformats-officedocument.theme+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theme/theme45.xml" ContentType="application/vnd.openxmlformats-officedocument.theme+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theme/theme46.xml" ContentType="application/vnd.openxmlformats-officedocument.theme+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theme/theme47.xml" ContentType="application/vnd.openxmlformats-officedocument.theme+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theme/theme48.xml" ContentType="application/vnd.openxmlformats-officedocument.theme+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theme/theme49.xml" ContentType="application/vnd.openxmlformats-officedocument.theme+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theme/theme50.xml" ContentType="application/vnd.openxmlformats-officedocument.theme+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theme/theme51.xml" ContentType="application/vnd.openxmlformats-officedocument.theme+xml"/>
  <Override PartName="/ppt/theme/theme52.xml" ContentType="application/vnd.openxmlformats-officedocument.theme+xml"/>
  <Override PartName="/ppt/theme/theme5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90" r:id="rId1"/>
    <p:sldMasterId id="2147483912" r:id="rId2"/>
    <p:sldMasterId id="2147483924" r:id="rId3"/>
    <p:sldMasterId id="2147483936" r:id="rId4"/>
    <p:sldMasterId id="2147483948" r:id="rId5"/>
    <p:sldMasterId id="2147483960" r:id="rId6"/>
    <p:sldMasterId id="2147483972" r:id="rId7"/>
    <p:sldMasterId id="2147483984" r:id="rId8"/>
    <p:sldMasterId id="2147483996" r:id="rId9"/>
    <p:sldMasterId id="2147484008" r:id="rId10"/>
    <p:sldMasterId id="2147484020" r:id="rId11"/>
    <p:sldMasterId id="2147484032" r:id="rId12"/>
    <p:sldMasterId id="2147484044" r:id="rId13"/>
    <p:sldMasterId id="2147484056" r:id="rId14"/>
    <p:sldMasterId id="2147484068" r:id="rId15"/>
    <p:sldMasterId id="2147484080" r:id="rId16"/>
    <p:sldMasterId id="2147484092" r:id="rId17"/>
    <p:sldMasterId id="2147484104" r:id="rId18"/>
    <p:sldMasterId id="2147484116" r:id="rId19"/>
    <p:sldMasterId id="2147484128" r:id="rId20"/>
    <p:sldMasterId id="2147484140" r:id="rId21"/>
    <p:sldMasterId id="2147484152" r:id="rId22"/>
    <p:sldMasterId id="2147484164" r:id="rId23"/>
    <p:sldMasterId id="2147484176" r:id="rId24"/>
    <p:sldMasterId id="2147484188" r:id="rId25"/>
    <p:sldMasterId id="2147484200" r:id="rId26"/>
    <p:sldMasterId id="2147484212" r:id="rId27"/>
    <p:sldMasterId id="2147484224" r:id="rId28"/>
    <p:sldMasterId id="2147484236" r:id="rId29"/>
    <p:sldMasterId id="2147484248" r:id="rId30"/>
    <p:sldMasterId id="2147484260" r:id="rId31"/>
    <p:sldMasterId id="2147484272" r:id="rId32"/>
    <p:sldMasterId id="2147484284" r:id="rId33"/>
    <p:sldMasterId id="2147484296" r:id="rId34"/>
    <p:sldMasterId id="2147484308" r:id="rId35"/>
    <p:sldMasterId id="2147484320" r:id="rId36"/>
    <p:sldMasterId id="2147484332" r:id="rId37"/>
    <p:sldMasterId id="2147484344" r:id="rId38"/>
    <p:sldMasterId id="2147484356" r:id="rId39"/>
    <p:sldMasterId id="2147484368" r:id="rId40"/>
    <p:sldMasterId id="2147484380" r:id="rId41"/>
    <p:sldMasterId id="2147484392" r:id="rId42"/>
    <p:sldMasterId id="2147484404" r:id="rId43"/>
    <p:sldMasterId id="2147484416" r:id="rId44"/>
    <p:sldMasterId id="2147484428" r:id="rId45"/>
    <p:sldMasterId id="2147484440" r:id="rId46"/>
    <p:sldMasterId id="2147484452" r:id="rId47"/>
    <p:sldMasterId id="2147484464" r:id="rId48"/>
    <p:sldMasterId id="2147484476" r:id="rId49"/>
    <p:sldMasterId id="2147484488" r:id="rId50"/>
    <p:sldMasterId id="2147484500" r:id="rId51"/>
  </p:sldMasterIdLst>
  <p:notesMasterIdLst>
    <p:notesMasterId r:id="rId99"/>
  </p:notesMasterIdLst>
  <p:handoutMasterIdLst>
    <p:handoutMasterId r:id="rId100"/>
  </p:handoutMasterIdLst>
  <p:sldIdLst>
    <p:sldId id="481" r:id="rId52"/>
    <p:sldId id="580" r:id="rId53"/>
    <p:sldId id="597" r:id="rId54"/>
    <p:sldId id="529" r:id="rId55"/>
    <p:sldId id="531" r:id="rId56"/>
    <p:sldId id="533" r:id="rId57"/>
    <p:sldId id="598" r:id="rId58"/>
    <p:sldId id="582" r:id="rId59"/>
    <p:sldId id="615" r:id="rId60"/>
    <p:sldId id="583" r:id="rId61"/>
    <p:sldId id="584" r:id="rId62"/>
    <p:sldId id="606" r:id="rId63"/>
    <p:sldId id="588" r:id="rId64"/>
    <p:sldId id="623" r:id="rId65"/>
    <p:sldId id="619" r:id="rId66"/>
    <p:sldId id="620" r:id="rId67"/>
    <p:sldId id="621" r:id="rId68"/>
    <p:sldId id="622" r:id="rId69"/>
    <p:sldId id="518" r:id="rId70"/>
    <p:sldId id="399" r:id="rId71"/>
    <p:sldId id="586" r:id="rId72"/>
    <p:sldId id="558" r:id="rId73"/>
    <p:sldId id="613" r:id="rId74"/>
    <p:sldId id="560" r:id="rId75"/>
    <p:sldId id="563" r:id="rId76"/>
    <p:sldId id="562" r:id="rId77"/>
    <p:sldId id="470" r:id="rId78"/>
    <p:sldId id="596" r:id="rId79"/>
    <p:sldId id="625" r:id="rId80"/>
    <p:sldId id="624" r:id="rId81"/>
    <p:sldId id="561" r:id="rId82"/>
    <p:sldId id="581" r:id="rId83"/>
    <p:sldId id="564" r:id="rId84"/>
    <p:sldId id="627" r:id="rId85"/>
    <p:sldId id="626" r:id="rId86"/>
    <p:sldId id="413" r:id="rId87"/>
    <p:sldId id="641" r:id="rId88"/>
    <p:sldId id="661" r:id="rId89"/>
    <p:sldId id="643" r:id="rId90"/>
    <p:sldId id="644" r:id="rId91"/>
    <p:sldId id="645" r:id="rId92"/>
    <p:sldId id="646" r:id="rId93"/>
    <p:sldId id="653" r:id="rId94"/>
    <p:sldId id="662" r:id="rId95"/>
    <p:sldId id="628" r:id="rId96"/>
    <p:sldId id="629" r:id="rId97"/>
    <p:sldId id="648" r:id="rId98"/>
  </p:sldIdLst>
  <p:sldSz cx="6858000" cy="5143500"/>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DB"/>
    <a:srgbClr val="297FB8"/>
    <a:srgbClr val="010728"/>
    <a:srgbClr val="6DC23E"/>
    <a:srgbClr val="2CD34B"/>
    <a:srgbClr val="AF1B1B"/>
    <a:srgbClr val="3498DB"/>
    <a:srgbClr val="00FF00"/>
    <a:srgbClr val="3D5F28"/>
    <a:srgbClr val="649BD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27" autoAdjust="0"/>
    <p:restoredTop sz="77778" autoAdjust="0"/>
  </p:normalViewPr>
  <p:slideViewPr>
    <p:cSldViewPr snapToGrid="0" snapToObjects="1">
      <p:cViewPr varScale="1">
        <p:scale>
          <a:sx n="98" d="100"/>
          <a:sy n="98" d="100"/>
        </p:scale>
        <p:origin x="1312" y="52"/>
      </p:cViewPr>
      <p:guideLst>
        <p:guide orient="horz" pos="1620"/>
        <p:guide pos="2160"/>
      </p:guideLst>
    </p:cSldViewPr>
  </p:slideViewPr>
  <p:outlineViewPr>
    <p:cViewPr>
      <p:scale>
        <a:sx n="33" d="100"/>
        <a:sy n="33" d="100"/>
      </p:scale>
      <p:origin x="16" y="12212"/>
    </p:cViewPr>
  </p:outlineViewPr>
  <p:notesTextViewPr>
    <p:cViewPr>
      <p:scale>
        <a:sx n="155" d="100"/>
        <a:sy n="155" d="100"/>
      </p:scale>
      <p:origin x="0" y="0"/>
    </p:cViewPr>
  </p:notesTextViewPr>
  <p:sorterViewPr>
    <p:cViewPr>
      <p:scale>
        <a:sx n="155" d="100"/>
        <a:sy n="155" d="100"/>
      </p:scale>
      <p:origin x="0" y="1324"/>
    </p:cViewPr>
  </p:sorterViewPr>
  <p:notesViewPr>
    <p:cSldViewPr snapToGrid="0" snapToObjects="1">
      <p:cViewPr varScale="1">
        <p:scale>
          <a:sx n="52" d="100"/>
          <a:sy n="52" d="100"/>
        </p:scale>
        <p:origin x="-2680" y="-7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 Target="slides/slide12.xml"/><Relationship Id="rId68" Type="http://schemas.openxmlformats.org/officeDocument/2006/relationships/slide" Target="slides/slide17.xml"/><Relationship Id="rId84" Type="http://schemas.openxmlformats.org/officeDocument/2006/relationships/slide" Target="slides/slide33.xml"/><Relationship Id="rId89" Type="http://schemas.openxmlformats.org/officeDocument/2006/relationships/slide" Target="slides/slide38.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 Target="slides/slide2.xml"/><Relationship Id="rId58" Type="http://schemas.openxmlformats.org/officeDocument/2006/relationships/slide" Target="slides/slide7.xml"/><Relationship Id="rId74" Type="http://schemas.openxmlformats.org/officeDocument/2006/relationships/slide" Target="slides/slide23.xml"/><Relationship Id="rId79" Type="http://schemas.openxmlformats.org/officeDocument/2006/relationships/slide" Target="slides/slide28.xml"/><Relationship Id="rId102" Type="http://schemas.openxmlformats.org/officeDocument/2006/relationships/viewProps" Target="viewProps.xml"/><Relationship Id="rId5" Type="http://schemas.openxmlformats.org/officeDocument/2006/relationships/slideMaster" Target="slideMasters/slideMaster5.xml"/><Relationship Id="rId90" Type="http://schemas.openxmlformats.org/officeDocument/2006/relationships/slide" Target="slides/slide39.xml"/><Relationship Id="rId95" Type="http://schemas.openxmlformats.org/officeDocument/2006/relationships/slide" Target="slides/slide4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 Target="slides/slide13.xml"/><Relationship Id="rId69" Type="http://schemas.openxmlformats.org/officeDocument/2006/relationships/slide" Target="slides/slide18.xml"/><Relationship Id="rId80" Type="http://schemas.openxmlformats.org/officeDocument/2006/relationships/slide" Target="slides/slide29.xml"/><Relationship Id="rId85" Type="http://schemas.openxmlformats.org/officeDocument/2006/relationships/slide" Target="slides/slide34.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Master" Target="slideMasters/slideMaster46.xml"/><Relationship Id="rId59" Type="http://schemas.openxmlformats.org/officeDocument/2006/relationships/slide" Target="slides/slide8.xml"/><Relationship Id="rId67" Type="http://schemas.openxmlformats.org/officeDocument/2006/relationships/slide" Target="slides/slide16.xml"/><Relationship Id="rId103" Type="http://schemas.openxmlformats.org/officeDocument/2006/relationships/theme" Target="theme/theme1.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54" Type="http://schemas.openxmlformats.org/officeDocument/2006/relationships/slide" Target="slides/slide3.xml"/><Relationship Id="rId62" Type="http://schemas.openxmlformats.org/officeDocument/2006/relationships/slide" Target="slides/slide11.xml"/><Relationship Id="rId70" Type="http://schemas.openxmlformats.org/officeDocument/2006/relationships/slide" Target="slides/slide19.xml"/><Relationship Id="rId75" Type="http://schemas.openxmlformats.org/officeDocument/2006/relationships/slide" Target="slides/slide24.xml"/><Relationship Id="rId83" Type="http://schemas.openxmlformats.org/officeDocument/2006/relationships/slide" Target="slides/slide32.xml"/><Relationship Id="rId88" Type="http://schemas.openxmlformats.org/officeDocument/2006/relationships/slide" Target="slides/slide37.xml"/><Relationship Id="rId91" Type="http://schemas.openxmlformats.org/officeDocument/2006/relationships/slide" Target="slides/slide40.xml"/><Relationship Id="rId96" Type="http://schemas.openxmlformats.org/officeDocument/2006/relationships/slide" Target="slides/slide4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Master" Target="slideMasters/slideMaster49.xml"/><Relationship Id="rId57" Type="http://schemas.openxmlformats.org/officeDocument/2006/relationships/slide" Target="slides/slide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 Target="slides/slide1.xml"/><Relationship Id="rId60" Type="http://schemas.openxmlformats.org/officeDocument/2006/relationships/slide" Target="slides/slide9.xml"/><Relationship Id="rId65" Type="http://schemas.openxmlformats.org/officeDocument/2006/relationships/slide" Target="slides/slide14.xml"/><Relationship Id="rId73" Type="http://schemas.openxmlformats.org/officeDocument/2006/relationships/slide" Target="slides/slide22.xml"/><Relationship Id="rId78" Type="http://schemas.openxmlformats.org/officeDocument/2006/relationships/slide" Target="slides/slide27.xml"/><Relationship Id="rId81" Type="http://schemas.openxmlformats.org/officeDocument/2006/relationships/slide" Target="slides/slide30.xml"/><Relationship Id="rId86" Type="http://schemas.openxmlformats.org/officeDocument/2006/relationships/slide" Target="slides/slide35.xml"/><Relationship Id="rId94" Type="http://schemas.openxmlformats.org/officeDocument/2006/relationships/slide" Target="slides/slide4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 Target="slides/slide4.xml"/><Relationship Id="rId76" Type="http://schemas.openxmlformats.org/officeDocument/2006/relationships/slide" Target="slides/slide25.xml"/><Relationship Id="rId97" Type="http://schemas.openxmlformats.org/officeDocument/2006/relationships/slide" Target="slides/slide46.xml"/><Relationship Id="rId104"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20.xml"/><Relationship Id="rId92" Type="http://schemas.openxmlformats.org/officeDocument/2006/relationships/slide" Target="slides/slide4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15.xml"/><Relationship Id="rId87" Type="http://schemas.openxmlformats.org/officeDocument/2006/relationships/slide" Target="slides/slide36.xml"/><Relationship Id="rId61" Type="http://schemas.openxmlformats.org/officeDocument/2006/relationships/slide" Target="slides/slide10.xml"/><Relationship Id="rId82" Type="http://schemas.openxmlformats.org/officeDocument/2006/relationships/slide" Target="slides/slide3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 Target="slides/slide5.xml"/><Relationship Id="rId77" Type="http://schemas.openxmlformats.org/officeDocument/2006/relationships/slide" Target="slides/slide26.xml"/><Relationship Id="rId100"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21.xml"/><Relationship Id="rId93" Type="http://schemas.openxmlformats.org/officeDocument/2006/relationships/slide" Target="slides/slide42.xml"/><Relationship Id="rId98" Type="http://schemas.openxmlformats.org/officeDocument/2006/relationships/slide" Target="slides/slide47.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7B5875F6-8209-3B43-8D54-4DF20798EA79}" type="datetimeFigureOut">
              <a:rPr lang="en-US"/>
              <a:pPr>
                <a:defRPr/>
              </a:pPr>
              <a:t>4/29/2015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5199D93C-06EA-CA4C-AC2F-A7630D005F58}" type="slidenum">
              <a:rPr lang="en-US"/>
              <a:pPr>
                <a:defRPr/>
              </a:pPr>
              <a:t>‹N°›</a:t>
            </a:fld>
            <a:endParaRPr lang="en-US" dirty="0"/>
          </a:p>
        </p:txBody>
      </p:sp>
    </p:spTree>
    <p:extLst>
      <p:ext uri="{BB962C8B-B14F-4D97-AF65-F5344CB8AC3E}">
        <p14:creationId xmlns:p14="http://schemas.microsoft.com/office/powerpoint/2010/main" val="2410461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1CAF9CD8-746D-2048-806C-8E31B1780CF5}" type="datetimeFigureOut">
              <a:rPr lang="en-US"/>
              <a:pPr>
                <a:defRPr/>
              </a:pPr>
              <a:t>4/29/2015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3244B1D4-63DB-514D-99AA-086E2EBFDFEF}" type="slidenum">
              <a:rPr lang="en-US"/>
              <a:pPr>
                <a:defRPr/>
              </a:pPr>
              <a:t>‹N°›</a:t>
            </a:fld>
            <a:endParaRPr lang="en-US" dirty="0"/>
          </a:p>
        </p:txBody>
      </p:sp>
    </p:spTree>
    <p:extLst>
      <p:ext uri="{BB962C8B-B14F-4D97-AF65-F5344CB8AC3E}">
        <p14:creationId xmlns:p14="http://schemas.microsoft.com/office/powerpoint/2010/main" val="4241290216"/>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Xamarin Introduction! </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1</a:t>
            </a:fld>
            <a:endParaRPr lang="en-US" dirty="0"/>
          </a:p>
        </p:txBody>
      </p:sp>
    </p:spTree>
    <p:extLst>
      <p:ext uri="{BB962C8B-B14F-4D97-AF65-F5344CB8AC3E}">
        <p14:creationId xmlns:p14="http://schemas.microsoft.com/office/powerpoint/2010/main" val="631688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a:pPr>
                <a:defRPr/>
              </a:pPr>
              <a:t>2</a:t>
            </a:fld>
            <a:endParaRPr lang="en-US" dirty="0"/>
          </a:p>
        </p:txBody>
      </p:sp>
    </p:spTree>
    <p:extLst>
      <p:ext uri="{BB962C8B-B14F-4D97-AF65-F5344CB8AC3E}">
        <p14:creationId xmlns:p14="http://schemas.microsoft.com/office/powerpoint/2010/main" val="4027602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Let’s talk about the state</a:t>
            </a:r>
            <a:r>
              <a:rPr lang="en-US" baseline="0" dirty="0" smtClean="0"/>
              <a:t> of mobile development today</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3</a:t>
            </a:fld>
            <a:endParaRPr lang="en-US" dirty="0"/>
          </a:p>
        </p:txBody>
      </p:sp>
    </p:spTree>
    <p:extLst>
      <p:ext uri="{BB962C8B-B14F-4D97-AF65-F5344CB8AC3E}">
        <p14:creationId xmlns:p14="http://schemas.microsoft.com/office/powerpoint/2010/main" val="195177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Multiple</a:t>
            </a:r>
            <a:r>
              <a:rPr lang="en-US" baseline="0" dirty="0" smtClean="0"/>
              <a:t> Teams</a:t>
            </a:r>
          </a:p>
          <a:p>
            <a:pPr marL="171450" indent="-171450">
              <a:buFont typeface="Arial" panose="020B0604020202020204" pitchFamily="34" charset="0"/>
              <a:buChar char="•"/>
            </a:pPr>
            <a:r>
              <a:rPr lang="en-US" baseline="0" dirty="0" smtClean="0"/>
              <a:t>Multiple Code Bases</a:t>
            </a:r>
          </a:p>
          <a:p>
            <a:pPr marL="171450" indent="-171450">
              <a:buFont typeface="Arial" panose="020B0604020202020204" pitchFamily="34" charset="0"/>
              <a:buChar char="•"/>
            </a:pPr>
            <a:r>
              <a:rPr lang="en-US" baseline="0" dirty="0" smtClean="0"/>
              <a:t>Expensive &amp; Slow</a:t>
            </a:r>
          </a:p>
          <a:p>
            <a:pPr marL="171450" indent="-171450">
              <a:buFont typeface="Arial" panose="020B0604020202020204" pitchFamily="34" charset="0"/>
              <a:buChar char="•"/>
            </a:pPr>
            <a:r>
              <a:rPr lang="en-US" baseline="0" dirty="0" smtClean="0"/>
              <a:t>Positive = Great apps delivered to user’s platform</a:t>
            </a:r>
          </a:p>
          <a:p>
            <a:pPr marL="171450" indent="-171450">
              <a:buFont typeface="Arial" panose="020B0604020202020204" pitchFamily="34" charset="0"/>
              <a:buChar char="•"/>
            </a:pPr>
            <a:r>
              <a:rPr lang="en-US" baseline="0" dirty="0" smtClean="0"/>
              <a:t>Negative = Development hampered by multiple code bases &amp; fragmentation</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4</a:t>
            </a:fld>
            <a:endParaRPr lang="en-US" dirty="0"/>
          </a:p>
        </p:txBody>
      </p:sp>
    </p:spTree>
    <p:extLst>
      <p:ext uri="{BB962C8B-B14F-4D97-AF65-F5344CB8AC3E}">
        <p14:creationId xmlns:p14="http://schemas.microsoft.com/office/powerpoint/2010/main" val="244231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Unhappy Users</a:t>
            </a:r>
          </a:p>
          <a:p>
            <a:pPr marL="171450" indent="-171450">
              <a:buFont typeface="Arial" panose="020B0604020202020204" pitchFamily="34" charset="0"/>
              <a:buChar char="•"/>
            </a:pPr>
            <a:r>
              <a:rPr lang="en-US" dirty="0" smtClean="0"/>
              <a:t>Unhappy</a:t>
            </a:r>
            <a:r>
              <a:rPr lang="en-US" baseline="0" dirty="0" smtClean="0"/>
              <a:t> Developers</a:t>
            </a:r>
          </a:p>
          <a:p>
            <a:pPr marL="171450" indent="-171450">
              <a:buFont typeface="Arial" panose="020B0604020202020204" pitchFamily="34" charset="0"/>
              <a:buChar char="•"/>
            </a:pPr>
            <a:r>
              <a:rPr lang="en-US" baseline="0" dirty="0" smtClean="0"/>
              <a:t>Increase in Abandoned Apps</a:t>
            </a:r>
          </a:p>
          <a:p>
            <a:pPr marL="171450" indent="-171450">
              <a:buFont typeface="Arial" panose="020B0604020202020204" pitchFamily="34" charset="0"/>
              <a:buChar char="•"/>
            </a:pPr>
            <a:r>
              <a:rPr lang="en-US" baseline="0" dirty="0" smtClean="0"/>
              <a:t>Limited to what is implemented</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5</a:t>
            </a:fld>
            <a:endParaRPr lang="en-US" dirty="0"/>
          </a:p>
        </p:txBody>
      </p:sp>
    </p:spTree>
    <p:extLst>
      <p:ext uri="{BB962C8B-B14F-4D97-AF65-F5344CB8AC3E}">
        <p14:creationId xmlns:p14="http://schemas.microsoft.com/office/powerpoint/2010/main" val="244231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UI build natively per platform,</a:t>
            </a:r>
            <a:r>
              <a:rPr lang="en-US" baseline="0" dirty="0" smtClean="0"/>
              <a:t> leveraging C#</a:t>
            </a:r>
            <a:endParaRPr lang="en-US" dirty="0" smtClean="0"/>
          </a:p>
          <a:p>
            <a:r>
              <a:rPr lang="en-US" dirty="0" smtClean="0"/>
              <a:t>C# + XAML</a:t>
            </a:r>
          </a:p>
          <a:p>
            <a:r>
              <a:rPr lang="en-US" dirty="0" smtClean="0"/>
              <a:t>C#</a:t>
            </a:r>
            <a:r>
              <a:rPr lang="en-US" baseline="0" dirty="0" smtClean="0"/>
              <a:t> + XML</a:t>
            </a:r>
          </a:p>
          <a:p>
            <a:r>
              <a:rPr lang="en-US" baseline="0" dirty="0" smtClean="0"/>
              <a:t>C# + XIB</a:t>
            </a:r>
          </a:p>
          <a:p>
            <a:r>
              <a:rPr lang="en-US" baseline="0" dirty="0" smtClean="0"/>
              <a:t>One shared app logic code base, iOS, Android, Mac, Windows Phone, Windows Store, Windows</a:t>
            </a:r>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6</a:t>
            </a:fld>
            <a:endParaRPr lang="en-US" dirty="0"/>
          </a:p>
        </p:txBody>
      </p:sp>
    </p:spTree>
    <p:extLst>
      <p:ext uri="{BB962C8B-B14F-4D97-AF65-F5344CB8AC3E}">
        <p14:creationId xmlns:p14="http://schemas.microsoft.com/office/powerpoint/2010/main" val="244231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Let’s talk</a:t>
            </a:r>
            <a:r>
              <a:rPr lang="en-US" baseline="0" dirty="0" smtClean="0"/>
              <a:t> a bit about C# and why it is awesome.</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7</a:t>
            </a:fld>
            <a:endParaRPr lang="en-US" dirty="0"/>
          </a:p>
        </p:txBody>
      </p:sp>
    </p:spTree>
    <p:extLst>
      <p:ext uri="{BB962C8B-B14F-4D97-AF65-F5344CB8AC3E}">
        <p14:creationId xmlns:p14="http://schemas.microsoft.com/office/powerpoint/2010/main" val="195177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baseline="0" dirty="0" smtClean="0">
                <a:solidFill>
                  <a:schemeClr val="tx1"/>
                </a:solidFill>
                <a:effectLst/>
                <a:latin typeface="+mn-lt"/>
                <a:ea typeface="ＭＳ Ｐゴシック" charset="0"/>
              </a:rPr>
              <a:t>Statically typed so you avoid a pitfall of errors that afflict other languages.</a:t>
            </a:r>
            <a:endParaRPr lang="en-US" sz="1200" b="0" i="0" kern="1200" dirty="0" smtClean="0">
              <a:solidFill>
                <a:schemeClr val="tx1"/>
              </a:solidFill>
              <a:effectLst/>
              <a:latin typeface="+mn-lt"/>
              <a:ea typeface="ＭＳ Ｐゴシック" charset="0"/>
              <a:cs typeface="ＭＳ Ｐゴシック" charset="0"/>
            </a:endParaRPr>
          </a:p>
          <a:p>
            <a:pPr marL="171450" indent="-171450">
              <a:buFont typeface="Arial" panose="020B0604020202020204" pitchFamily="34" charset="0"/>
              <a:buChar char="•"/>
            </a:pPr>
            <a:r>
              <a:rPr lang="en-US" sz="1200" b="0" i="0" kern="1200" dirty="0" smtClean="0">
                <a:solidFill>
                  <a:schemeClr val="tx1"/>
                </a:solidFill>
                <a:effectLst/>
                <a:latin typeface="+mn-lt"/>
                <a:ea typeface="ＭＳ Ｐゴシック" charset="0"/>
                <a:cs typeface="ＭＳ Ｐゴシック" charset="0"/>
              </a:rPr>
              <a:t>Use LINQ in your Xamarin projects to query, filter and select data from in-memory arrays, or from databases such as SQLite.</a:t>
            </a:r>
          </a:p>
          <a:p>
            <a:pPr marL="171450" indent="-171450">
              <a:buFont typeface="Arial" panose="020B0604020202020204" pitchFamily="34" charset="0"/>
              <a:buChar char="•"/>
            </a:pPr>
            <a:r>
              <a:rPr lang="en-US" sz="1200" b="0" i="0" kern="1200" dirty="0" smtClean="0">
                <a:solidFill>
                  <a:schemeClr val="tx1"/>
                </a:solidFill>
                <a:effectLst/>
                <a:latin typeface="+mn-lt"/>
                <a:ea typeface="ＭＳ Ｐゴシック" charset="0"/>
              </a:rPr>
              <a:t>Parsing</a:t>
            </a:r>
            <a:r>
              <a:rPr lang="en-US" sz="1200" b="0" i="0" kern="1200" baseline="0" dirty="0" smtClean="0">
                <a:solidFill>
                  <a:schemeClr val="tx1"/>
                </a:solidFill>
                <a:effectLst/>
                <a:latin typeface="+mn-lt"/>
                <a:ea typeface="ＭＳ Ｐゴシック" charset="0"/>
              </a:rPr>
              <a:t> XML is easy</a:t>
            </a:r>
          </a:p>
          <a:p>
            <a:pPr marL="171450" indent="-171450">
              <a:buFont typeface="Arial" panose="020B0604020202020204" pitchFamily="34" charset="0"/>
              <a:buChar char="•"/>
            </a:pPr>
            <a:r>
              <a:rPr lang="en-US" sz="1200" b="0" i="0" kern="1200" baseline="0" dirty="0" smtClean="0">
                <a:solidFill>
                  <a:schemeClr val="tx1"/>
                </a:solidFill>
                <a:effectLst/>
                <a:latin typeface="+mn-lt"/>
                <a:ea typeface="ＭＳ Ｐゴシック" charset="0"/>
              </a:rPr>
              <a:t>Setting up event handling is a breeze</a:t>
            </a:r>
          </a:p>
          <a:p>
            <a:pPr marL="171450" indent="-171450">
              <a:buFont typeface="Arial" panose="020B0604020202020204" pitchFamily="34" charset="0"/>
              <a:buChar char="•"/>
            </a:pPr>
            <a:r>
              <a:rPr lang="en-US" sz="1200" b="0" i="0" kern="1200" baseline="0" dirty="0" smtClean="0">
                <a:solidFill>
                  <a:schemeClr val="tx1"/>
                </a:solidFill>
                <a:effectLst/>
                <a:latin typeface="+mn-lt"/>
                <a:ea typeface="ＭＳ Ｐゴシック" charset="0"/>
              </a:rPr>
              <a:t>Intellisense, lambdas, etc. are all awesome.</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8</a:t>
            </a:fld>
            <a:endParaRPr lang="en-US" dirty="0"/>
          </a:p>
        </p:txBody>
      </p:sp>
    </p:spTree>
    <p:extLst>
      <p:ext uri="{BB962C8B-B14F-4D97-AF65-F5344CB8AC3E}">
        <p14:creationId xmlns:p14="http://schemas.microsoft.com/office/powerpoint/2010/main" val="3326816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baseline="0" dirty="0" smtClean="0">
                <a:solidFill>
                  <a:schemeClr val="tx1"/>
                </a:solidFill>
                <a:effectLst/>
                <a:latin typeface="+mn-lt"/>
                <a:ea typeface="ＭＳ Ｐゴシック" charset="0"/>
              </a:rPr>
              <a:t>Use your favorite libraries like Json.NET!</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9</a:t>
            </a:fld>
            <a:endParaRPr lang="en-US" dirty="0"/>
          </a:p>
        </p:txBody>
      </p:sp>
    </p:spTree>
    <p:extLst>
      <p:ext uri="{BB962C8B-B14F-4D97-AF65-F5344CB8AC3E}">
        <p14:creationId xmlns:p14="http://schemas.microsoft.com/office/powerpoint/2010/main" val="3326816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Here is an example of creating a</a:t>
            </a:r>
            <a:r>
              <a:rPr lang="en-US" baseline="0" dirty="0" smtClean="0"/>
              <a:t> class with a method to get names</a:t>
            </a:r>
          </a:p>
          <a:p>
            <a:pPr marL="171450" indent="-171450">
              <a:buFont typeface="Arial" panose="020B0604020202020204" pitchFamily="34" charset="0"/>
              <a:buChar char="•"/>
            </a:pPr>
            <a:r>
              <a:rPr lang="en-US" baseline="0" dirty="0" smtClean="0"/>
              <a:t>1 Line with LINQ to execute this command</a:t>
            </a:r>
            <a:endParaRPr lang="en-US" dirty="0" smtClean="0"/>
          </a:p>
          <a:p>
            <a:pPr marL="171450" indent="-171450">
              <a:buFont typeface="Arial" panose="020B0604020202020204" pitchFamily="34" charset="0"/>
              <a:buChar char="•"/>
            </a:pPr>
            <a:r>
              <a:rPr lang="en-US" dirty="0" smtClean="0"/>
              <a:t>Take advantage</a:t>
            </a:r>
            <a:r>
              <a:rPr lang="en-US" baseline="0" dirty="0" smtClean="0"/>
              <a:t> of C# features and set properties easily</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10</a:t>
            </a:fld>
            <a:endParaRPr lang="en-US" dirty="0"/>
          </a:p>
        </p:txBody>
      </p:sp>
    </p:spTree>
    <p:extLst>
      <p:ext uri="{BB962C8B-B14F-4D97-AF65-F5344CB8AC3E}">
        <p14:creationId xmlns:p14="http://schemas.microsoft.com/office/powerpoint/2010/main" val="3326816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With</a:t>
            </a:r>
            <a:r>
              <a:rPr lang="en-US" baseline="0" dirty="0" smtClean="0"/>
              <a:t> Xamarin we even extend native methods with C# Features</a:t>
            </a:r>
          </a:p>
          <a:p>
            <a:pPr marL="171450" indent="-171450">
              <a:buFont typeface="Arial" panose="020B0604020202020204" pitchFamily="34" charset="0"/>
              <a:buChar char="•"/>
            </a:pPr>
            <a:r>
              <a:rPr lang="en-US" baseline="0" dirty="0" smtClean="0"/>
              <a:t>Here there is no need for a callback block, simply await on the animation to finish before continuing on</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11</a:t>
            </a:fld>
            <a:endParaRPr lang="en-US" dirty="0"/>
          </a:p>
        </p:txBody>
      </p:sp>
    </p:spTree>
    <p:extLst>
      <p:ext uri="{BB962C8B-B14F-4D97-AF65-F5344CB8AC3E}">
        <p14:creationId xmlns:p14="http://schemas.microsoft.com/office/powerpoint/2010/main" val="3326816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dirty="0" smtClean="0">
                <a:solidFill>
                  <a:schemeClr val="tx1"/>
                </a:solidFill>
                <a:effectLst/>
                <a:latin typeface="+mn-lt"/>
                <a:ea typeface="ＭＳ Ｐゴシック" charset="0"/>
                <a:cs typeface="ＭＳ Ｐゴシック" charset="0"/>
              </a:rPr>
              <a:t>Here we can see how easy</a:t>
            </a:r>
            <a:r>
              <a:rPr lang="en-US" sz="1200" b="0" i="0" kern="1200" baseline="0" dirty="0" smtClean="0">
                <a:solidFill>
                  <a:schemeClr val="tx1"/>
                </a:solidFill>
                <a:effectLst/>
                <a:latin typeface="+mn-lt"/>
                <a:ea typeface="ＭＳ Ｐゴシック" charset="0"/>
                <a:cs typeface="ＭＳ Ｐゴシック" charset="0"/>
              </a:rPr>
              <a:t> it is just to do a += for an event and not have to implement a bunch of listeners every time. Easy to read, string.Format, using args, etc.</a:t>
            </a:r>
          </a:p>
          <a:p>
            <a:pPr marL="171450" indent="-171450">
              <a:buFont typeface="Arial" panose="020B0604020202020204" pitchFamily="34" charset="0"/>
              <a:buChar char="•"/>
            </a:pPr>
            <a:r>
              <a:rPr lang="en-US" sz="1200" b="0" i="0" kern="1200" baseline="0" dirty="0" smtClean="0">
                <a:solidFill>
                  <a:schemeClr val="tx1"/>
                </a:solidFill>
                <a:effectLst/>
                <a:latin typeface="+mn-lt"/>
                <a:ea typeface="ＭＳ Ｐゴシック" charset="0"/>
              </a:rPr>
              <a:t>In fact we can make this call Async/Await by just adding async to the delegate!</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12</a:t>
            </a:fld>
            <a:endParaRPr lang="en-US" dirty="0"/>
          </a:p>
        </p:txBody>
      </p:sp>
    </p:spTree>
    <p:extLst>
      <p:ext uri="{BB962C8B-B14F-4D97-AF65-F5344CB8AC3E}">
        <p14:creationId xmlns:p14="http://schemas.microsoft.com/office/powerpoint/2010/main" val="33268167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dirty="0" smtClean="0">
                <a:solidFill>
                  <a:schemeClr val="tx1"/>
                </a:solidFill>
                <a:effectLst/>
                <a:latin typeface="+mn-lt"/>
                <a:ea typeface="ＭＳ Ｐゴシック" charset="0"/>
                <a:cs typeface="ＭＳ Ｐゴシック" charset="0"/>
              </a:rPr>
              <a:t>The async and await keywords in C# 5.0 now available to Xamarin developers make asynchronous programming incredibly pleasant. </a:t>
            </a:r>
          </a:p>
          <a:p>
            <a:pPr marL="171450" indent="-171450">
              <a:buFont typeface="Arial" panose="020B0604020202020204" pitchFamily="34" charset="0"/>
              <a:buChar char="•"/>
            </a:pPr>
            <a:r>
              <a:rPr lang="en-US" sz="1200" b="0" i="0" kern="1200" dirty="0" smtClean="0">
                <a:solidFill>
                  <a:schemeClr val="tx1"/>
                </a:solidFill>
                <a:effectLst/>
                <a:latin typeface="+mn-lt"/>
                <a:ea typeface="ＭＳ Ｐゴシック" charset="0"/>
                <a:cs typeface="ＭＳ Ｐゴシック" charset="0"/>
              </a:rPr>
              <a:t>You end up with code that is much more linear and much easier to understand. </a:t>
            </a:r>
          </a:p>
          <a:p>
            <a:pPr marL="171450" indent="-171450">
              <a:buFont typeface="Arial" panose="020B0604020202020204" pitchFamily="34" charset="0"/>
              <a:buChar char="•"/>
            </a:pPr>
            <a:r>
              <a:rPr lang="en-US" sz="1200" b="0" i="0" kern="1200" dirty="0" smtClean="0">
                <a:solidFill>
                  <a:schemeClr val="tx1"/>
                </a:solidFill>
                <a:effectLst/>
                <a:latin typeface="+mn-lt"/>
                <a:ea typeface="ＭＳ Ｐゴシック" charset="0"/>
                <a:cs typeface="ＭＳ Ｐゴシック" charset="0"/>
              </a:rPr>
              <a:t>The compiler does a lot of magic for you which simplifies your code and your life.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13</a:t>
            </a:fld>
            <a:endParaRPr lang="en-US" dirty="0"/>
          </a:p>
        </p:txBody>
      </p:sp>
    </p:spTree>
    <p:extLst>
      <p:ext uri="{BB962C8B-B14F-4D97-AF65-F5344CB8AC3E}">
        <p14:creationId xmlns:p14="http://schemas.microsoft.com/office/powerpoint/2010/main" val="33268167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3244B1D4-63DB-514D-99AA-086E2EBFDFEF}" type="slidenum">
              <a:rPr lang="en-US" smtClean="0"/>
              <a:pPr>
                <a:defRPr/>
              </a:pPr>
              <a:t>14</a:t>
            </a:fld>
            <a:endParaRPr lang="en-US" dirty="0"/>
          </a:p>
        </p:txBody>
      </p:sp>
    </p:spTree>
    <p:extLst>
      <p:ext uri="{BB962C8B-B14F-4D97-AF65-F5344CB8AC3E}">
        <p14:creationId xmlns:p14="http://schemas.microsoft.com/office/powerpoint/2010/main" val="1105399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If</a:t>
            </a:r>
            <a:r>
              <a:rPr lang="en-US" baseline="0" dirty="0" smtClean="0"/>
              <a:t> you have ever developed for a Windows Platform before these .NET namespaces might look familiar.</a:t>
            </a:r>
          </a:p>
          <a:p>
            <a:endParaRPr lang="en-US" baseline="0" dirty="0" smtClean="0"/>
          </a:p>
          <a:p>
            <a:r>
              <a:rPr lang="en-US" baseline="0" dirty="0" smtClean="0"/>
              <a:t>However, if we go to a new platform such as Windows Phone or Store we have a new SDK to use and a new set of namespaces.</a:t>
            </a:r>
          </a:p>
          <a:p>
            <a:endParaRPr lang="en-US" baseline="0" dirty="0" smtClean="0"/>
          </a:p>
        </p:txBody>
      </p:sp>
      <p:sp>
        <p:nvSpPr>
          <p:cNvPr id="4" name="Slide Number Placeholder 3"/>
          <p:cNvSpPr>
            <a:spLocks noGrp="1"/>
          </p:cNvSpPr>
          <p:nvPr>
            <p:ph type="sldNum" sz="quarter" idx="10"/>
          </p:nvPr>
        </p:nvSpPr>
        <p:spPr/>
        <p:txBody>
          <a:bodyPr/>
          <a:lstStyle/>
          <a:p>
            <a:fld id="{ABBD7D81-D864-B349-9FB4-613ED1F9D755}" type="slidenum">
              <a:rPr lang="en-US" smtClean="0"/>
              <a:t>15</a:t>
            </a:fld>
            <a:endParaRPr lang="en-US" dirty="0"/>
          </a:p>
        </p:txBody>
      </p:sp>
    </p:spTree>
    <p:extLst>
      <p:ext uri="{BB962C8B-B14F-4D97-AF65-F5344CB8AC3E}">
        <p14:creationId xmlns:p14="http://schemas.microsoft.com/office/powerpoint/2010/main" val="3823210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You can think of iOS and Android development</a:t>
            </a:r>
            <a:r>
              <a:rPr lang="en-US" baseline="0" dirty="0" smtClean="0"/>
              <a:t> the same with Xamarin. You can see we have all of our .NET namespaces and libraries, but Xamarin give us 100% api coverage of each iOS API in it’s SDK that we access view C#.</a:t>
            </a:r>
            <a:endParaRPr lang="en-US" dirty="0"/>
          </a:p>
        </p:txBody>
      </p:sp>
      <p:sp>
        <p:nvSpPr>
          <p:cNvPr id="4" name="Slide Number Placeholder 3"/>
          <p:cNvSpPr>
            <a:spLocks noGrp="1"/>
          </p:cNvSpPr>
          <p:nvPr>
            <p:ph type="sldNum" sz="quarter" idx="10"/>
          </p:nvPr>
        </p:nvSpPr>
        <p:spPr/>
        <p:txBody>
          <a:bodyPr/>
          <a:lstStyle/>
          <a:p>
            <a:fld id="{ABBD7D81-D864-B349-9FB4-613ED1F9D755}" type="slidenum">
              <a:rPr lang="en-US" smtClean="0"/>
              <a:t>16</a:t>
            </a:fld>
            <a:endParaRPr lang="en-US" dirty="0"/>
          </a:p>
        </p:txBody>
      </p:sp>
    </p:spTree>
    <p:extLst>
      <p:ext uri="{BB962C8B-B14F-4D97-AF65-F5344CB8AC3E}">
        <p14:creationId xmlns:p14="http://schemas.microsoft.com/office/powerpoint/2010/main" val="303666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The same is true for Android as well.</a:t>
            </a:r>
            <a:endParaRPr lang="en-US" dirty="0"/>
          </a:p>
        </p:txBody>
      </p:sp>
      <p:sp>
        <p:nvSpPr>
          <p:cNvPr id="4" name="Slide Number Placeholder 3"/>
          <p:cNvSpPr>
            <a:spLocks noGrp="1"/>
          </p:cNvSpPr>
          <p:nvPr>
            <p:ph type="sldNum" sz="quarter" idx="10"/>
          </p:nvPr>
        </p:nvSpPr>
        <p:spPr/>
        <p:txBody>
          <a:bodyPr/>
          <a:lstStyle/>
          <a:p>
            <a:fld id="{ABBD7D81-D864-B349-9FB4-613ED1F9D755}" type="slidenum">
              <a:rPr lang="en-US" smtClean="0"/>
              <a:t>17</a:t>
            </a:fld>
            <a:endParaRPr lang="en-US" dirty="0"/>
          </a:p>
        </p:txBody>
      </p:sp>
    </p:spTree>
    <p:extLst>
      <p:ext uri="{BB962C8B-B14F-4D97-AF65-F5344CB8AC3E}">
        <p14:creationId xmlns:p14="http://schemas.microsoft.com/office/powerpoint/2010/main" val="2560706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BD7D81-D864-B349-9FB4-613ED1F9D755}" type="slidenum">
              <a:rPr lang="en-US" smtClean="0"/>
              <a:t>18</a:t>
            </a:fld>
            <a:endParaRPr lang="en-US" dirty="0"/>
          </a:p>
        </p:txBody>
      </p:sp>
    </p:spTree>
    <p:extLst>
      <p:ext uri="{BB962C8B-B14F-4D97-AF65-F5344CB8AC3E}">
        <p14:creationId xmlns:p14="http://schemas.microsoft.com/office/powerpoint/2010/main" val="1210993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There is no compromise</a:t>
            </a:r>
            <a:r>
              <a:rPr lang="en-US" baseline="0" dirty="0" smtClean="0"/>
              <a:t> on performance.</a:t>
            </a:r>
          </a:p>
          <a:p>
            <a:pPr marL="171450" indent="-171450">
              <a:buFont typeface="Arial" panose="020B0604020202020204" pitchFamily="34" charset="0"/>
              <a:buChar char="•"/>
            </a:pPr>
            <a:r>
              <a:rPr lang="en-US" baseline="0" dirty="0" smtClean="0"/>
              <a:t>Xamarin apps look and feel native because they are native.</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19</a:t>
            </a:fld>
            <a:endParaRPr lang="en-US" dirty="0"/>
          </a:p>
        </p:txBody>
      </p:sp>
    </p:spTree>
    <p:extLst>
      <p:ext uri="{BB962C8B-B14F-4D97-AF65-F5344CB8AC3E}">
        <p14:creationId xmlns:p14="http://schemas.microsoft.com/office/powerpoint/2010/main" val="1355399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Apple has a developer preview where</a:t>
            </a:r>
            <a:r>
              <a:rPr lang="en-US" baseline="0" dirty="0" smtClean="0"/>
              <a:t> Xamarin has alphas ready. Google does not offer this. </a:t>
            </a:r>
          </a:p>
          <a:p>
            <a:pPr marL="171450" indent="-171450">
              <a:buFont typeface="Arial" panose="020B0604020202020204" pitchFamily="34" charset="0"/>
              <a:buChar char="•"/>
            </a:pPr>
            <a:r>
              <a:rPr lang="en-US" baseline="0" dirty="0" smtClean="0"/>
              <a:t>Android versions are usually 4 to 8 weeks out for a stable release, but alphas and betas are usually earlier. </a:t>
            </a:r>
          </a:p>
          <a:p>
            <a:pPr marL="171450" indent="-171450">
              <a:buFont typeface="Arial" panose="020B0604020202020204" pitchFamily="34" charset="0"/>
              <a:buChar char="•"/>
            </a:pPr>
            <a:r>
              <a:rPr lang="en-US" baseline="0" dirty="0" smtClean="0"/>
              <a:t>Xamarin realizes how important having iOS ready because within 24 hours a large portion of iOS users upgrade</a:t>
            </a:r>
          </a:p>
          <a:p>
            <a:pPr marL="171450" indent="-171450">
              <a:buFont typeface="Arial" panose="020B0604020202020204" pitchFamily="34" charset="0"/>
              <a:buChar char="•"/>
            </a:pPr>
            <a:r>
              <a:rPr lang="en-US" baseline="0" dirty="0" smtClean="0"/>
              <a:t>Android on the other hand is much different. After 4 months on the market Android 4.4 only had 1% adoption</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20</a:t>
            </a:fld>
            <a:endParaRPr lang="en-US" dirty="0"/>
          </a:p>
        </p:txBody>
      </p:sp>
    </p:spTree>
    <p:extLst>
      <p:ext uri="{BB962C8B-B14F-4D97-AF65-F5344CB8AC3E}">
        <p14:creationId xmlns:p14="http://schemas.microsoft.com/office/powerpoint/2010/main" val="135539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Xamarin Studio</a:t>
            </a:r>
          </a:p>
          <a:p>
            <a:pPr marL="171450" indent="-171450">
              <a:buFont typeface="Arial" panose="020B0604020202020204" pitchFamily="34" charset="0"/>
              <a:buChar char="•"/>
            </a:pPr>
            <a:r>
              <a:rPr lang="en-US" dirty="0" smtClean="0"/>
              <a:t>PC</a:t>
            </a:r>
            <a:r>
              <a:rPr lang="en-US" baseline="0" dirty="0" smtClean="0"/>
              <a:t> -&gt; Android</a:t>
            </a:r>
          </a:p>
          <a:p>
            <a:pPr marL="171450" indent="-171450">
              <a:buFont typeface="Arial" panose="020B0604020202020204" pitchFamily="34" charset="0"/>
              <a:buChar char="•"/>
            </a:pPr>
            <a:r>
              <a:rPr lang="en-US" baseline="0" dirty="0" smtClean="0"/>
              <a:t>Mac -&gt; iOS, Android, Mac</a:t>
            </a:r>
          </a:p>
          <a:p>
            <a:pPr marL="0" indent="0">
              <a:buFont typeface="Arial" panose="020B0604020202020204" pitchFamily="34" charset="0"/>
              <a:buNone/>
            </a:pPr>
            <a:r>
              <a:rPr lang="en-US" baseline="0" dirty="0" smtClean="0"/>
              <a:t>Visual Studio: iOS, Android Windows</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21</a:t>
            </a:fld>
            <a:endParaRPr lang="en-US" dirty="0"/>
          </a:p>
        </p:txBody>
      </p:sp>
    </p:spTree>
    <p:extLst>
      <p:ext uri="{BB962C8B-B14F-4D97-AF65-F5344CB8AC3E}">
        <p14:creationId xmlns:p14="http://schemas.microsoft.com/office/powerpoint/2010/main" val="135539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Additionally Supports Visual Studio 2010,</a:t>
            </a:r>
            <a:r>
              <a:rPr lang="en-US" baseline="0" dirty="0" smtClean="0"/>
              <a:t> 2012, &amp; of course 2013</a:t>
            </a:r>
          </a:p>
          <a:p>
            <a:pPr marL="0" marR="0" indent="0" algn="l" defTabSz="457200" rtl="0" eaLnBrk="0" fontAlgn="base" latinLnBrk="0" hangingPunct="0">
              <a:lnSpc>
                <a:spcPct val="100000"/>
              </a:lnSpc>
              <a:spcBef>
                <a:spcPct val="30000"/>
              </a:spcBef>
              <a:spcAft>
                <a:spcPct val="0"/>
              </a:spcAft>
              <a:buClrTx/>
              <a:buSzTx/>
              <a:buFontTx/>
              <a:buNone/>
              <a:tabLst/>
              <a:defRPr/>
            </a:pPr>
            <a:r>
              <a:rPr lang="en-US" baseline="0" dirty="0" smtClean="0"/>
              <a:t>Additionally support desktop apps on Windows: WPF, ASP.NET, Silverlight, WinForms!</a:t>
            </a:r>
          </a:p>
          <a:p>
            <a:pPr marL="0" marR="0" indent="0" algn="l" defTabSz="457200" rtl="0" eaLnBrk="0" fontAlgn="base" latinLnBrk="0" hangingPunct="0">
              <a:lnSpc>
                <a:spcPct val="100000"/>
              </a:lnSpc>
              <a:spcBef>
                <a:spcPct val="30000"/>
              </a:spcBef>
              <a:spcAft>
                <a:spcPct val="0"/>
              </a:spcAft>
              <a:buClrTx/>
              <a:buSzTx/>
              <a:buFontTx/>
              <a:buNone/>
              <a:tabLst/>
              <a:defRPr/>
            </a:pPr>
            <a:r>
              <a:rPr lang="en-US" baseline="0" dirty="0" smtClean="0"/>
              <a:t>The same Solution &amp; Projects open in BOTH Xamarin Studio and Visual Studio!</a:t>
            </a:r>
            <a:endParaRPr lang="en-US" dirty="0" smtClean="0"/>
          </a:p>
          <a:p>
            <a:pPr marL="0" marR="0" indent="0" algn="l" defTabSz="4572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22</a:t>
            </a:fld>
            <a:endParaRPr lang="en-US" dirty="0"/>
          </a:p>
        </p:txBody>
      </p:sp>
    </p:spTree>
    <p:extLst>
      <p:ext uri="{BB962C8B-B14F-4D97-AF65-F5344CB8AC3E}">
        <p14:creationId xmlns:p14="http://schemas.microsoft.com/office/powerpoint/2010/main" val="9895762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marR="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smtClean="0"/>
              <a:t>Connect</a:t>
            </a:r>
            <a:r>
              <a:rPr lang="en-US" baseline="0" dirty="0" smtClean="0"/>
              <a:t> to Mac build host for iOS development</a:t>
            </a:r>
          </a:p>
          <a:p>
            <a:pPr marL="628650" marR="0" lvl="1"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aseline="0" dirty="0" smtClean="0"/>
              <a:t>Show list of all iOS devices and Simulators to debug on</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aseline="0" dirty="0" smtClean="0"/>
              <a:t>Shows all Android devices and emulators</a:t>
            </a:r>
          </a:p>
          <a:p>
            <a:pPr marL="628650" marR="0" lvl="1"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aseline="0" dirty="0" smtClean="0"/>
              <a:t>X86, Arm, Genymotion..</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aseline="0" dirty="0" smtClean="0"/>
              <a:t>Take advantage of all debugging power of VS</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23</a:t>
            </a:fld>
            <a:endParaRPr lang="en-US" dirty="0"/>
          </a:p>
        </p:txBody>
      </p:sp>
    </p:spTree>
    <p:extLst>
      <p:ext uri="{BB962C8B-B14F-4D97-AF65-F5344CB8AC3E}">
        <p14:creationId xmlns:p14="http://schemas.microsoft.com/office/powerpoint/2010/main" val="9895762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Xamarin Studio is available for Android development</a:t>
            </a:r>
            <a:r>
              <a:rPr lang="en-US" baseline="0" dirty="0" smtClean="0"/>
              <a:t> on the PC. </a:t>
            </a:r>
          </a:p>
          <a:p>
            <a:r>
              <a:rPr lang="en-US" baseline="0" dirty="0" smtClean="0"/>
              <a:t>Xamarin Studio on Mac offers: Android, iOS and Mac development</a:t>
            </a:r>
          </a:p>
          <a:p>
            <a:r>
              <a:rPr lang="en-US" baseline="0" dirty="0" smtClean="0"/>
              <a:t>World Class IDE with great features:</a:t>
            </a:r>
          </a:p>
          <a:p>
            <a:pPr marL="171450" indent="-171450">
              <a:buFont typeface="Arial" panose="020B0604020202020204" pitchFamily="34" charset="0"/>
              <a:buChar char="•"/>
            </a:pPr>
            <a:r>
              <a:rPr lang="en-US" baseline="0" dirty="0" smtClean="0"/>
              <a:t>Code Analysis</a:t>
            </a:r>
          </a:p>
          <a:p>
            <a:pPr marL="171450" indent="-171450">
              <a:buFont typeface="Arial" panose="020B0604020202020204" pitchFamily="34" charset="0"/>
              <a:buChar char="•"/>
            </a:pPr>
            <a:r>
              <a:rPr lang="en-US" baseline="0" dirty="0" smtClean="0"/>
              <a:t>Upload to Test Flight</a:t>
            </a:r>
          </a:p>
          <a:p>
            <a:pPr marL="171450" indent="-171450">
              <a:buFont typeface="Arial" panose="020B0604020202020204" pitchFamily="34" charset="0"/>
              <a:buChar char="•"/>
            </a:pPr>
            <a:r>
              <a:rPr lang="en-US" baseline="0" dirty="0" smtClean="0"/>
              <a:t>Git &amp; Subversion  Integration</a:t>
            </a:r>
          </a:p>
          <a:p>
            <a:pPr marL="171450" indent="-171450">
              <a:buFont typeface="Arial" panose="020B0604020202020204" pitchFamily="34" charset="0"/>
              <a:buChar char="•"/>
            </a:pPr>
            <a:r>
              <a:rPr lang="en-US" baseline="0" dirty="0" smtClean="0"/>
              <a:t>Code Completion</a:t>
            </a:r>
          </a:p>
          <a:p>
            <a:pPr marL="171450" indent="-171450">
              <a:buFont typeface="Arial" panose="020B0604020202020204" pitchFamily="34" charset="0"/>
              <a:buChar char="•"/>
            </a:pPr>
            <a:r>
              <a:rPr lang="en-US" baseline="0" dirty="0" smtClean="0"/>
              <a:t>Code Navigation</a:t>
            </a:r>
          </a:p>
          <a:p>
            <a:pPr marL="0" indent="0">
              <a:buFont typeface="Arial" panose="020B0604020202020204" pitchFamily="34" charset="0"/>
              <a:buNone/>
            </a:pPr>
            <a:r>
              <a:rPr lang="en-US" baseline="0" dirty="0" smtClean="0"/>
              <a:t>Easy transition from Visual Studio</a:t>
            </a:r>
          </a:p>
          <a:p>
            <a:pPr marL="0" indent="0">
              <a:buFont typeface="Arial" panose="020B0604020202020204" pitchFamily="34" charset="0"/>
              <a:buNone/>
            </a:pPr>
            <a:r>
              <a:rPr lang="en-US" baseline="0" dirty="0" smtClean="0"/>
              <a:t>The same Solution &amp; Projects open in BOTH Xamarin Studio and Visual Studio!</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24</a:t>
            </a:fld>
            <a:endParaRPr lang="en-US" dirty="0"/>
          </a:p>
        </p:txBody>
      </p:sp>
    </p:spTree>
    <p:extLst>
      <p:ext uri="{BB962C8B-B14F-4D97-AF65-F5344CB8AC3E}">
        <p14:creationId xmlns:p14="http://schemas.microsoft.com/office/powerpoint/2010/main" val="22111389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State of the art features:</a:t>
            </a:r>
          </a:p>
          <a:p>
            <a:pPr marL="171450" indent="-171450">
              <a:buFont typeface="Arial" panose="020B0604020202020204" pitchFamily="34" charset="0"/>
              <a:buChar char="•"/>
            </a:pPr>
            <a:r>
              <a:rPr lang="en-US" dirty="0" smtClean="0"/>
              <a:t>View</a:t>
            </a:r>
            <a:r>
              <a:rPr lang="en-US" baseline="0" dirty="0" smtClean="0"/>
              <a:t> different Themes</a:t>
            </a:r>
          </a:p>
          <a:p>
            <a:pPr marL="171450" indent="-171450">
              <a:buFont typeface="Arial" panose="020B0604020202020204" pitchFamily="34" charset="0"/>
              <a:buChar char="•"/>
            </a:pPr>
            <a:r>
              <a:rPr lang="en-US" baseline="0" dirty="0" smtClean="0"/>
              <a:t>View different device sizes</a:t>
            </a:r>
          </a:p>
          <a:p>
            <a:pPr marL="171450" indent="-171450">
              <a:buFont typeface="Arial" panose="020B0604020202020204" pitchFamily="34" charset="0"/>
              <a:buChar char="•"/>
            </a:pPr>
            <a:r>
              <a:rPr lang="en-US" baseline="0" dirty="0" smtClean="0"/>
              <a:t>Multi-view editing!</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25</a:t>
            </a:fld>
            <a:endParaRPr lang="en-US" dirty="0"/>
          </a:p>
        </p:txBody>
      </p:sp>
    </p:spTree>
    <p:extLst>
      <p:ext uri="{BB962C8B-B14F-4D97-AF65-F5344CB8AC3E}">
        <p14:creationId xmlns:p14="http://schemas.microsoft.com/office/powerpoint/2010/main" val="28460584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Attention : la video démarre toute seule</a:t>
            </a:r>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26</a:t>
            </a:fld>
            <a:endParaRPr lang="en-US" dirty="0"/>
          </a:p>
        </p:txBody>
      </p:sp>
    </p:spTree>
    <p:extLst>
      <p:ext uri="{BB962C8B-B14F-4D97-AF65-F5344CB8AC3E}">
        <p14:creationId xmlns:p14="http://schemas.microsoft.com/office/powerpoint/2010/main" val="9734312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solidFill>
                  <a:schemeClr val="bg1"/>
                </a:solidFill>
                <a:latin typeface="Segoe UI" panose="020B0502040204020203" pitchFamily="34" charset="0"/>
                <a:cs typeface="Segoe UI" panose="020B0502040204020203" pitchFamily="34" charset="0"/>
              </a:rPr>
              <a:t>iCircuit</a:t>
            </a:r>
            <a:r>
              <a:rPr lang="en-US" baseline="0" dirty="0" smtClean="0">
                <a:solidFill>
                  <a:schemeClr val="bg1"/>
                </a:solidFill>
                <a:latin typeface="Segoe UI" panose="020B0502040204020203" pitchFamily="34" charset="0"/>
                <a:cs typeface="Segoe UI" panose="020B0502040204020203" pitchFamily="34" charset="0"/>
              </a:rPr>
              <a:t> is made by Frank Krueger, a long time Mono &amp; Xamarin developer. </a:t>
            </a:r>
          </a:p>
          <a:p>
            <a:pPr marL="171450" indent="-171450">
              <a:buFont typeface="Arial" panose="020B0604020202020204" pitchFamily="34" charset="0"/>
              <a:buChar char="•"/>
            </a:pPr>
            <a:r>
              <a:rPr lang="en-US" dirty="0" smtClean="0">
                <a:solidFill>
                  <a:schemeClr val="bg1"/>
                </a:solidFill>
                <a:latin typeface="Segoe UI" panose="020B0502040204020203" pitchFamily="34" charset="0"/>
                <a:cs typeface="Segoe UI" panose="020B0502040204020203" pitchFamily="34" charset="0"/>
              </a:rPr>
              <a:t>Sharing code lead to 70</a:t>
            </a:r>
            <a:r>
              <a:rPr lang="en-US" baseline="0" dirty="0" smtClean="0">
                <a:solidFill>
                  <a:schemeClr val="bg1"/>
                </a:solidFill>
                <a:latin typeface="Segoe UI" panose="020B0502040204020203" pitchFamily="34" charset="0"/>
                <a:cs typeface="Segoe UI" panose="020B0502040204020203" pitchFamily="34" charset="0"/>
              </a:rPr>
              <a:t> to 90% code reuse across platforms speeding up development</a:t>
            </a:r>
            <a:endParaRPr lang="en-US" dirty="0" smtClean="0">
              <a:solidFill>
                <a:schemeClr val="bg1"/>
              </a:solidFill>
              <a:latin typeface="Segoe UI" panose="020B0502040204020203" pitchFamily="34" charset="0"/>
              <a:cs typeface="Segoe UI" panose="020B0502040204020203" pitchFamily="34" charset="0"/>
            </a:endParaRPr>
          </a:p>
          <a:p>
            <a:pPr marL="171450" indent="-171450">
              <a:buFont typeface="Arial" panose="020B0604020202020204" pitchFamily="34" charset="0"/>
              <a:buChar char="•"/>
            </a:pPr>
            <a:r>
              <a:rPr lang="en-US" dirty="0" smtClean="0">
                <a:solidFill>
                  <a:schemeClr val="bg1"/>
                </a:solidFill>
                <a:latin typeface="Segoe UI" panose="020B0502040204020203" pitchFamily="34" charset="0"/>
                <a:cs typeface="Segoe UI" panose="020B0502040204020203" pitchFamily="34" charset="0"/>
              </a:rPr>
              <a:t>Real-time circuit simulator and editor used to design analog and digital circuits</a:t>
            </a:r>
          </a:p>
          <a:p>
            <a:r>
              <a:rPr lang="en-US" sz="1050" dirty="0" smtClean="0">
                <a:solidFill>
                  <a:schemeClr val="bg1"/>
                </a:solidFill>
                <a:latin typeface="Segoe UI" panose="020B0502040204020203" pitchFamily="34" charset="0"/>
                <a:cs typeface="Segoe UI" panose="020B0502040204020203" pitchFamily="34" charset="0"/>
              </a:rPr>
              <a:t>http://praeclarum.org/post/42378027611/icircuit-code-reuse-part-cinq</a:t>
            </a:r>
          </a:p>
          <a:p>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27</a:t>
            </a:fld>
            <a:endParaRPr lang="en-US" dirty="0"/>
          </a:p>
        </p:txBody>
      </p:sp>
    </p:spTree>
    <p:extLst>
      <p:ext uri="{BB962C8B-B14F-4D97-AF65-F5344CB8AC3E}">
        <p14:creationId xmlns:p14="http://schemas.microsoft.com/office/powerpoint/2010/main" val="36462777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dirty="0" smtClean="0">
                <a:solidFill>
                  <a:schemeClr val="tx1"/>
                </a:solidFill>
                <a:effectLst/>
                <a:latin typeface="+mn-lt"/>
                <a:ea typeface="ＭＳ Ｐゴシック" charset="0"/>
                <a:cs typeface="ＭＳ Ｐゴシック" charset="0"/>
              </a:rPr>
              <a:t>Portable Class Libraries are awesome!</a:t>
            </a:r>
            <a:r>
              <a:rPr lang="en-US" sz="1200" b="0" i="0" kern="1200" baseline="0" dirty="0" smtClean="0">
                <a:solidFill>
                  <a:schemeClr val="tx1"/>
                </a:solidFill>
                <a:effectLst/>
                <a:latin typeface="+mn-lt"/>
                <a:ea typeface="ＭＳ Ｐゴシック" charset="0"/>
                <a:cs typeface="ＭＳ Ｐゴシック" charset="0"/>
              </a:rPr>
              <a:t> </a:t>
            </a:r>
          </a:p>
          <a:p>
            <a:pPr marL="171450" indent="-171450">
              <a:buFont typeface="Arial" panose="020B0604020202020204" pitchFamily="34" charset="0"/>
              <a:buChar char="•"/>
            </a:pPr>
            <a:r>
              <a:rPr lang="en-US" sz="1200" b="0" i="0" kern="1200" baseline="0" dirty="0" smtClean="0">
                <a:solidFill>
                  <a:schemeClr val="tx1"/>
                </a:solidFill>
                <a:effectLst/>
                <a:latin typeface="+mn-lt"/>
                <a:ea typeface="ＭＳ Ｐゴシック" charset="0"/>
              </a:rPr>
              <a:t>You can write all of your C# code in one assembly and share across all platforms</a:t>
            </a:r>
          </a:p>
          <a:p>
            <a:pPr marL="171450" indent="-171450">
              <a:buFont typeface="Arial" panose="020B0604020202020204" pitchFamily="34" charset="0"/>
              <a:buChar char="•"/>
            </a:pPr>
            <a:r>
              <a:rPr lang="en-US" sz="1200" b="0" i="0" kern="1200" baseline="0" dirty="0" smtClean="0">
                <a:solidFill>
                  <a:schemeClr val="tx1"/>
                </a:solidFill>
                <a:effectLst/>
                <a:latin typeface="+mn-lt"/>
                <a:ea typeface="ＭＳ Ｐゴシック" charset="0"/>
              </a:rPr>
              <a:t>Before the Xamarin &amp; Microsoft Partnership PCLs were limited ONLY to Windows Platforms</a:t>
            </a:r>
          </a:p>
          <a:p>
            <a:pPr marL="171450" indent="-171450">
              <a:buFont typeface="Arial" panose="020B0604020202020204" pitchFamily="34" charset="0"/>
              <a:buChar char="•"/>
            </a:pPr>
            <a:r>
              <a:rPr lang="en-US" sz="1200" b="0" i="0" kern="1200" baseline="0" dirty="0" smtClean="0">
                <a:solidFill>
                  <a:schemeClr val="tx1"/>
                </a:solidFill>
                <a:effectLst/>
                <a:latin typeface="+mn-lt"/>
                <a:ea typeface="ＭＳ Ｐゴシック" charset="0"/>
              </a:rPr>
              <a:t>Now add official support to create and use PCLs in Visual Studio and Xamarin Studio</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28</a:t>
            </a:fld>
            <a:endParaRPr lang="en-US" dirty="0"/>
          </a:p>
        </p:txBody>
      </p:sp>
    </p:spTree>
    <p:extLst>
      <p:ext uri="{BB962C8B-B14F-4D97-AF65-F5344CB8AC3E}">
        <p14:creationId xmlns:p14="http://schemas.microsoft.com/office/powerpoint/2010/main" val="33268167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3244B1D4-63DB-514D-99AA-086E2EBFDFEF}" type="slidenum">
              <a:rPr lang="en-US" smtClean="0"/>
              <a:pPr>
                <a:defRPr/>
              </a:pPr>
              <a:t>29</a:t>
            </a:fld>
            <a:endParaRPr lang="en-US" dirty="0"/>
          </a:p>
        </p:txBody>
      </p:sp>
    </p:spTree>
    <p:extLst>
      <p:ext uri="{BB962C8B-B14F-4D97-AF65-F5344CB8AC3E}">
        <p14:creationId xmlns:p14="http://schemas.microsoft.com/office/powerpoint/2010/main" val="4404968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3244B1D4-63DB-514D-99AA-086E2EBFDFEF}" type="slidenum">
              <a:rPr lang="en-US" smtClean="0"/>
              <a:pPr>
                <a:defRPr/>
              </a:pPr>
              <a:t>30</a:t>
            </a:fld>
            <a:endParaRPr lang="en-US" dirty="0"/>
          </a:p>
        </p:txBody>
      </p:sp>
    </p:spTree>
    <p:extLst>
      <p:ext uri="{BB962C8B-B14F-4D97-AF65-F5344CB8AC3E}">
        <p14:creationId xmlns:p14="http://schemas.microsoft.com/office/powerpoint/2010/main" val="20690770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457200" indent="-457200">
              <a:lnSpc>
                <a:spcPct val="130000"/>
              </a:lnSpc>
              <a:buFont typeface="Arial"/>
              <a:buChar char="•"/>
            </a:pPr>
            <a:r>
              <a:rPr lang="en-US" sz="1200" dirty="0" smtClean="0">
                <a:solidFill>
                  <a:schemeClr val="tx1">
                    <a:lumMod val="75000"/>
                    <a:lumOff val="25000"/>
                  </a:schemeClr>
                </a:solidFill>
                <a:latin typeface="Myriad Pro"/>
                <a:cs typeface="Myriad Pro"/>
              </a:rPr>
              <a:t>Add high quality pre-built app components directly from Visual Studio.  </a:t>
            </a:r>
          </a:p>
          <a:p>
            <a:pPr marL="457200" indent="-457200">
              <a:lnSpc>
                <a:spcPct val="130000"/>
              </a:lnSpc>
              <a:buFont typeface="Arial"/>
              <a:buChar char="•"/>
            </a:pPr>
            <a:endParaRPr lang="en-US" sz="800" dirty="0" smtClean="0">
              <a:solidFill>
                <a:schemeClr val="tx1">
                  <a:lumMod val="75000"/>
                  <a:lumOff val="25000"/>
                </a:schemeClr>
              </a:solidFill>
              <a:latin typeface="Myriad Pro"/>
              <a:cs typeface="Myriad Pro"/>
            </a:endParaRPr>
          </a:p>
          <a:p>
            <a:pPr marL="457200" indent="-457200">
              <a:lnSpc>
                <a:spcPct val="130000"/>
              </a:lnSpc>
              <a:buFont typeface="Arial"/>
              <a:buChar char="•"/>
            </a:pPr>
            <a:r>
              <a:rPr lang="en-US" sz="1200" dirty="0" smtClean="0">
                <a:solidFill>
                  <a:schemeClr val="tx1">
                    <a:lumMod val="75000"/>
                    <a:lumOff val="25000"/>
                  </a:schemeClr>
                </a:solidFill>
                <a:latin typeface="Myriad Pro"/>
                <a:cs typeface="Myriad Pro"/>
              </a:rPr>
              <a:t>Includes dozens of beautiful UI controls and web services – adding a theme or a 3</a:t>
            </a:r>
            <a:r>
              <a:rPr lang="en-US" sz="1200" baseline="30000" dirty="0" smtClean="0">
                <a:solidFill>
                  <a:schemeClr val="tx1">
                    <a:lumMod val="75000"/>
                    <a:lumOff val="25000"/>
                  </a:schemeClr>
                </a:solidFill>
                <a:latin typeface="Myriad Pro"/>
                <a:cs typeface="Myriad Pro"/>
              </a:rPr>
              <a:t>rd</a:t>
            </a:r>
            <a:r>
              <a:rPr lang="en-US" sz="1200" dirty="0" smtClean="0">
                <a:solidFill>
                  <a:schemeClr val="tx1">
                    <a:lumMod val="75000"/>
                    <a:lumOff val="25000"/>
                  </a:schemeClr>
                </a:solidFill>
                <a:latin typeface="Myriad Pro"/>
                <a:cs typeface="Myriad Pro"/>
              </a:rPr>
              <a:t> party library is just a few clicks away</a:t>
            </a:r>
          </a:p>
          <a:p>
            <a:pPr marL="171450" indent="-171450">
              <a:lnSpc>
                <a:spcPct val="130000"/>
              </a:lnSpc>
              <a:buFont typeface="Arial"/>
              <a:buChar char="•"/>
            </a:pPr>
            <a:endParaRPr lang="en-US" sz="800" dirty="0" smtClean="0">
              <a:solidFill>
                <a:schemeClr val="tx1">
                  <a:lumMod val="75000"/>
                  <a:lumOff val="25000"/>
                </a:schemeClr>
              </a:solidFill>
              <a:latin typeface="Myriad Pro"/>
              <a:cs typeface="Myriad Pro"/>
            </a:endParaRPr>
          </a:p>
          <a:p>
            <a:pPr marL="457200" indent="-457200">
              <a:lnSpc>
                <a:spcPct val="130000"/>
              </a:lnSpc>
              <a:buFont typeface="Arial"/>
              <a:buChar char="•"/>
            </a:pPr>
            <a:r>
              <a:rPr lang="en-US" sz="1200" dirty="0" smtClean="0">
                <a:solidFill>
                  <a:schemeClr val="tx1">
                    <a:lumMod val="75000"/>
                    <a:lumOff val="25000"/>
                  </a:schemeClr>
                </a:solidFill>
                <a:latin typeface="Myriad Pro"/>
                <a:cs typeface="Myriad Pro"/>
              </a:rPr>
              <a:t>Complements existing .NET NuGet ecosystem</a:t>
            </a:r>
          </a:p>
          <a:p>
            <a:pPr marL="171450" indent="-171450">
              <a:lnSpc>
                <a:spcPct val="130000"/>
              </a:lnSpc>
              <a:buFont typeface="Arial"/>
              <a:buChar char="•"/>
            </a:pPr>
            <a:endParaRPr lang="en-US" sz="800" dirty="0" smtClean="0">
              <a:solidFill>
                <a:schemeClr val="tx1">
                  <a:lumMod val="75000"/>
                  <a:lumOff val="25000"/>
                </a:schemeClr>
              </a:solidFill>
              <a:latin typeface="Myriad Pro"/>
              <a:cs typeface="Myriad Pro"/>
            </a:endParaRPr>
          </a:p>
          <a:p>
            <a:pPr marL="457200" indent="-457200">
              <a:lnSpc>
                <a:spcPct val="130000"/>
              </a:lnSpc>
              <a:buFont typeface="Arial"/>
              <a:buChar char="•"/>
            </a:pPr>
            <a:r>
              <a:rPr lang="en-US" sz="1200" dirty="0" smtClean="0">
                <a:solidFill>
                  <a:schemeClr val="tx1">
                    <a:lumMod val="75000"/>
                    <a:lumOff val="25000"/>
                  </a:schemeClr>
                </a:solidFill>
                <a:latin typeface="Myriad Pro"/>
                <a:cs typeface="Myriad Pro"/>
              </a:rPr>
              <a:t>Differentiator:  focus on UI controls and themes – we are making developers better designers across all platforms</a:t>
            </a:r>
          </a:p>
          <a:p>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31</a:t>
            </a:fld>
            <a:endParaRPr lang="en-US" dirty="0"/>
          </a:p>
        </p:txBody>
      </p:sp>
    </p:spTree>
    <p:extLst>
      <p:ext uri="{BB962C8B-B14F-4D97-AF65-F5344CB8AC3E}">
        <p14:creationId xmlns:p14="http://schemas.microsoft.com/office/powerpoint/2010/main" val="3145631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Compiles</a:t>
            </a:r>
            <a:r>
              <a:rPr lang="en-US" baseline="0" dirty="0" smtClean="0"/>
              <a:t> down to APK or IPA that you can distribute anywhere, any store.</a:t>
            </a:r>
          </a:p>
          <a:p>
            <a:pPr marL="171450" indent="-171450">
              <a:buFont typeface="Arial" panose="020B0604020202020204" pitchFamily="34" charset="0"/>
              <a:buChar char="•"/>
            </a:pPr>
            <a:r>
              <a:rPr lang="en-US" baseline="0" dirty="0" smtClean="0"/>
              <a:t>Or even internal enterprise</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32</a:t>
            </a:fld>
            <a:endParaRPr lang="en-US" dirty="0"/>
          </a:p>
        </p:txBody>
      </p:sp>
    </p:spTree>
    <p:extLst>
      <p:ext uri="{BB962C8B-B14F-4D97-AF65-F5344CB8AC3E}">
        <p14:creationId xmlns:p14="http://schemas.microsoft.com/office/powerpoint/2010/main" val="36462777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Open</a:t>
            </a:r>
            <a:r>
              <a:rPr lang="en-US" baseline="0" dirty="0" smtClean="0"/>
              <a:t> source apps, you can download and get started with today</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33</a:t>
            </a:fld>
            <a:endParaRPr lang="en-US" dirty="0"/>
          </a:p>
        </p:txBody>
      </p:sp>
    </p:spTree>
    <p:extLst>
      <p:ext uri="{BB962C8B-B14F-4D97-AF65-F5344CB8AC3E}">
        <p14:creationId xmlns:p14="http://schemas.microsoft.com/office/powerpoint/2010/main" val="40771449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Open</a:t>
            </a:r>
            <a:r>
              <a:rPr lang="en-US" baseline="0" dirty="0" smtClean="0"/>
              <a:t> source apps, you can download and get started with today</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34</a:t>
            </a:fld>
            <a:endParaRPr lang="en-US" dirty="0"/>
          </a:p>
        </p:txBody>
      </p:sp>
    </p:spTree>
    <p:extLst>
      <p:ext uri="{BB962C8B-B14F-4D97-AF65-F5344CB8AC3E}">
        <p14:creationId xmlns:p14="http://schemas.microsoft.com/office/powerpoint/2010/main" val="2415399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Xamarin</a:t>
            </a:r>
            <a:r>
              <a:rPr lang="en-US" baseline="0" dirty="0" smtClean="0"/>
              <a:t> Android Player runs on Mac or PC and is built natively on each platform with Xamarin.Mac and WPF.</a:t>
            </a:r>
          </a:p>
          <a:p>
            <a:endParaRPr lang="en-US" baseline="0" dirty="0" smtClean="0"/>
          </a:p>
          <a:p>
            <a:r>
              <a:rPr lang="en-US" baseline="0" dirty="0" smtClean="0"/>
              <a:t>On PC you will have no issues running the Xamarin Android Player if Hyper-V is enabled as you can run it side-by-side with no issues.</a:t>
            </a:r>
            <a:endParaRPr lang="en-US" dirty="0"/>
          </a:p>
        </p:txBody>
      </p:sp>
      <p:sp>
        <p:nvSpPr>
          <p:cNvPr id="4" name="Slide Number Placeholder 3"/>
          <p:cNvSpPr>
            <a:spLocks noGrp="1"/>
          </p:cNvSpPr>
          <p:nvPr>
            <p:ph type="sldNum" sz="quarter" idx="10"/>
          </p:nvPr>
        </p:nvSpPr>
        <p:spPr/>
        <p:txBody>
          <a:bodyPr/>
          <a:lstStyle/>
          <a:p>
            <a:fld id="{ABBD7D81-D864-B349-9FB4-613ED1F9D755}" type="slidenum">
              <a:rPr lang="en-US" smtClean="0"/>
              <a:t>35</a:t>
            </a:fld>
            <a:endParaRPr lang="en-US" dirty="0"/>
          </a:p>
        </p:txBody>
      </p:sp>
    </p:spTree>
    <p:extLst>
      <p:ext uri="{BB962C8B-B14F-4D97-AF65-F5344CB8AC3E}">
        <p14:creationId xmlns:p14="http://schemas.microsoft.com/office/powerpoint/2010/main" val="29186084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Demo time if so desired</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36</a:t>
            </a:fld>
            <a:endParaRPr lang="en-US" dirty="0"/>
          </a:p>
        </p:txBody>
      </p:sp>
    </p:spTree>
    <p:extLst>
      <p:ext uri="{BB962C8B-B14F-4D97-AF65-F5344CB8AC3E}">
        <p14:creationId xmlns:p14="http://schemas.microsoft.com/office/powerpoint/2010/main" val="11531479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Xamarin Forms is a new set of APIs allowing you to quickly and easily write shared User Interface code that is still rendered natively on each platform, while still providing direct access to the underlying SDKs if you need it.</a:t>
            </a:r>
            <a:endParaRPr lang="en-US" dirty="0"/>
          </a:p>
        </p:txBody>
      </p:sp>
      <p:sp>
        <p:nvSpPr>
          <p:cNvPr id="4" name="Slide Number Placeholder 3"/>
          <p:cNvSpPr>
            <a:spLocks noGrp="1"/>
          </p:cNvSpPr>
          <p:nvPr>
            <p:ph type="sldNum" sz="quarter" idx="10"/>
          </p:nvPr>
        </p:nvSpPr>
        <p:spPr/>
        <p:txBody>
          <a:bodyPr/>
          <a:lstStyle/>
          <a:p>
            <a:fld id="{9A022845-941E-7C42-8070-12AD873FCE1E}" type="slidenum">
              <a:rPr lang="en-US" smtClean="0"/>
              <a:t>37</a:t>
            </a:fld>
            <a:endParaRPr lang="en-US" dirty="0"/>
          </a:p>
        </p:txBody>
      </p:sp>
    </p:spTree>
    <p:extLst>
      <p:ext uri="{BB962C8B-B14F-4D97-AF65-F5344CB8AC3E}">
        <p14:creationId xmlns:p14="http://schemas.microsoft.com/office/powerpoint/2010/main" val="37678853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Xamarin recently introduced Xamarin.Forms a new library</a:t>
            </a:r>
            <a:r>
              <a:rPr lang="en-US" baseline="0" dirty="0" smtClean="0"/>
              <a:t> for cross platform user interface. We will touch up on this later, but this enables you to be highly productive, share code, but build out UI on each platform and access platform APIs.</a:t>
            </a:r>
          </a:p>
          <a:p>
            <a:endParaRPr lang="en-US" baseline="0" dirty="0" smtClean="0"/>
          </a:p>
          <a:p>
            <a:r>
              <a:rPr lang="en-US" baseline="0" dirty="0" smtClean="0"/>
              <a:t>With Xamarin.Forms you now have a nice Shared UI Code layer, but still access to platform APIs</a:t>
            </a:r>
          </a:p>
          <a:p>
            <a:r>
              <a:rPr lang="en-US" baseline="0" dirty="0" smtClean="0"/>
              <a:t>You can start from native, pick a few screens, or start with forms, and replace with native later</a:t>
            </a:r>
          </a:p>
          <a:p>
            <a:endParaRPr lang="en-US" dirty="0"/>
          </a:p>
        </p:txBody>
      </p:sp>
      <p:sp>
        <p:nvSpPr>
          <p:cNvPr id="4" name="Slide Number Placeholder 3"/>
          <p:cNvSpPr>
            <a:spLocks noGrp="1"/>
          </p:cNvSpPr>
          <p:nvPr>
            <p:ph type="sldNum" sz="quarter" idx="10"/>
          </p:nvPr>
        </p:nvSpPr>
        <p:spPr/>
        <p:txBody>
          <a:bodyPr/>
          <a:lstStyle/>
          <a:p>
            <a:fld id="{9A022845-941E-7C42-8070-12AD873FCE1E}" type="slidenum">
              <a:rPr lang="en-US" smtClean="0"/>
              <a:t>38</a:t>
            </a:fld>
            <a:endParaRPr lang="en-US" dirty="0"/>
          </a:p>
        </p:txBody>
      </p:sp>
    </p:spTree>
    <p:extLst>
      <p:ext uri="{BB962C8B-B14F-4D97-AF65-F5344CB8AC3E}">
        <p14:creationId xmlns:p14="http://schemas.microsoft.com/office/powerpoint/2010/main" val="42929665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Xamarin.Forms is much more that just a framework and includes everything</a:t>
            </a:r>
            <a:r>
              <a:rPr lang="en-US" baseline="0" dirty="0" smtClean="0"/>
              <a:t> you need to get up and running to build out full native applications.</a:t>
            </a:r>
          </a:p>
          <a:p>
            <a:endParaRPr lang="en-US" baseline="0" dirty="0" smtClean="0"/>
          </a:p>
          <a:p>
            <a:r>
              <a:rPr lang="en-US" baseline="0" dirty="0" smtClean="0"/>
              <a:t>If you are used to MVVM type of development you will feel right at home.</a:t>
            </a:r>
            <a:endParaRPr lang="en-US" dirty="0"/>
          </a:p>
        </p:txBody>
      </p:sp>
      <p:sp>
        <p:nvSpPr>
          <p:cNvPr id="4" name="Slide Number Placeholder 3"/>
          <p:cNvSpPr>
            <a:spLocks noGrp="1"/>
          </p:cNvSpPr>
          <p:nvPr>
            <p:ph type="sldNum" sz="quarter" idx="10"/>
          </p:nvPr>
        </p:nvSpPr>
        <p:spPr/>
        <p:txBody>
          <a:bodyPr/>
          <a:lstStyle/>
          <a:p>
            <a:fld id="{9A022845-941E-7C42-8070-12AD873FCE1E}" type="slidenum">
              <a:rPr lang="en-US" smtClean="0"/>
              <a:t>39</a:t>
            </a:fld>
            <a:endParaRPr lang="en-US" dirty="0"/>
          </a:p>
        </p:txBody>
      </p:sp>
    </p:spTree>
    <p:extLst>
      <p:ext uri="{BB962C8B-B14F-4D97-AF65-F5344CB8AC3E}">
        <p14:creationId xmlns:p14="http://schemas.microsoft.com/office/powerpoint/2010/main" val="432566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First you have a set</a:t>
            </a:r>
            <a:r>
              <a:rPr lang="en-US" baseline="0" dirty="0" smtClean="0"/>
              <a:t> of pages for each screen of your application</a:t>
            </a:r>
          </a:p>
          <a:p>
            <a:r>
              <a:rPr lang="en-US" baseline="0" dirty="0" smtClean="0"/>
              <a:t>There are things like Content, and MasterDetail which gives you a nice flyout</a:t>
            </a:r>
          </a:p>
          <a:p>
            <a:r>
              <a:rPr lang="en-US" baseline="0" dirty="0" smtClean="0"/>
              <a:t>With a tabbed view you get the correct look on each platform</a:t>
            </a:r>
          </a:p>
          <a:p>
            <a:r>
              <a:rPr lang="en-US" baseline="0" dirty="0" smtClean="0"/>
              <a:t>iOS on bottom, Android on top, and on WP you have a Pivot control</a:t>
            </a:r>
            <a:endParaRPr lang="en-US" dirty="0"/>
          </a:p>
        </p:txBody>
      </p:sp>
      <p:sp>
        <p:nvSpPr>
          <p:cNvPr id="4" name="Slide Number Placeholder 3"/>
          <p:cNvSpPr>
            <a:spLocks noGrp="1"/>
          </p:cNvSpPr>
          <p:nvPr>
            <p:ph type="sldNum" sz="quarter" idx="10"/>
          </p:nvPr>
        </p:nvSpPr>
        <p:spPr/>
        <p:txBody>
          <a:bodyPr/>
          <a:lstStyle/>
          <a:p>
            <a:fld id="{9A022845-941E-7C42-8070-12AD873FCE1E}" type="slidenum">
              <a:rPr lang="en-US" smtClean="0"/>
              <a:t>40</a:t>
            </a:fld>
            <a:endParaRPr lang="en-US" dirty="0"/>
          </a:p>
        </p:txBody>
      </p:sp>
    </p:spTree>
    <p:extLst>
      <p:ext uri="{BB962C8B-B14F-4D97-AF65-F5344CB8AC3E}">
        <p14:creationId xmlns:p14="http://schemas.microsoft.com/office/powerpoint/2010/main" val="35094820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Inside of a page</a:t>
            </a:r>
            <a:r>
              <a:rPr lang="en-US" baseline="0" dirty="0" smtClean="0"/>
              <a:t> are layouts</a:t>
            </a:r>
          </a:p>
          <a:p>
            <a:r>
              <a:rPr lang="en-US" baseline="0" dirty="0" smtClean="0"/>
              <a:t>A lot of options from something simple like a stack panel to complex and powerful grids</a:t>
            </a:r>
          </a:p>
          <a:p>
            <a:endParaRPr lang="en-US" dirty="0"/>
          </a:p>
        </p:txBody>
      </p:sp>
      <p:sp>
        <p:nvSpPr>
          <p:cNvPr id="4" name="Slide Number Placeholder 3"/>
          <p:cNvSpPr>
            <a:spLocks noGrp="1"/>
          </p:cNvSpPr>
          <p:nvPr>
            <p:ph type="sldNum" sz="quarter" idx="10"/>
          </p:nvPr>
        </p:nvSpPr>
        <p:spPr/>
        <p:txBody>
          <a:bodyPr/>
          <a:lstStyle/>
          <a:p>
            <a:fld id="{9A022845-941E-7C42-8070-12AD873FCE1E}" type="slidenum">
              <a:rPr lang="en-US" smtClean="0"/>
              <a:t>41</a:t>
            </a:fld>
            <a:endParaRPr lang="en-US" dirty="0"/>
          </a:p>
        </p:txBody>
      </p:sp>
    </p:spTree>
    <p:extLst>
      <p:ext uri="{BB962C8B-B14F-4D97-AF65-F5344CB8AC3E}">
        <p14:creationId xmlns:p14="http://schemas.microsoft.com/office/powerpoint/2010/main" val="15453768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You have more than 40 controls, layouts, and pages to mix and match from.</a:t>
            </a:r>
          </a:p>
          <a:p>
            <a:r>
              <a:rPr lang="en-US" dirty="0" smtClean="0"/>
              <a:t>These are all of the controls you have out of the box, you can</a:t>
            </a:r>
            <a:r>
              <a:rPr lang="en-US" baseline="0" dirty="0" smtClean="0"/>
              <a:t> of course create your own.</a:t>
            </a:r>
          </a:p>
          <a:p>
            <a:r>
              <a:rPr lang="en-US" baseline="0" dirty="0" smtClean="0"/>
              <a:t>What is unique is you get the native control and have access to it.</a:t>
            </a:r>
          </a:p>
          <a:p>
            <a:r>
              <a:rPr lang="en-US" baseline="0" dirty="0" smtClean="0"/>
              <a:t>Consider an Entry Field</a:t>
            </a:r>
          </a:p>
          <a:p>
            <a:r>
              <a:rPr lang="en-US" baseline="0" dirty="0" smtClean="0"/>
              <a:t>On iOS it is mapped to UITextField</a:t>
            </a:r>
          </a:p>
          <a:p>
            <a:r>
              <a:rPr lang="en-US" baseline="0" dirty="0" smtClean="0"/>
              <a:t>Android it is EditText</a:t>
            </a:r>
          </a:p>
          <a:p>
            <a:r>
              <a:rPr lang="en-US" baseline="0" dirty="0" smtClean="0"/>
              <a:t>Windows Phoneit is a TextBox</a:t>
            </a:r>
            <a:endParaRPr lang="en-US" dirty="0"/>
          </a:p>
        </p:txBody>
      </p:sp>
      <p:sp>
        <p:nvSpPr>
          <p:cNvPr id="4" name="Slide Number Placeholder 3"/>
          <p:cNvSpPr>
            <a:spLocks noGrp="1"/>
          </p:cNvSpPr>
          <p:nvPr>
            <p:ph type="sldNum" sz="quarter" idx="10"/>
          </p:nvPr>
        </p:nvSpPr>
        <p:spPr/>
        <p:txBody>
          <a:bodyPr/>
          <a:lstStyle/>
          <a:p>
            <a:fld id="{9A022845-941E-7C42-8070-12AD873FCE1E}" type="slidenum">
              <a:rPr lang="en-US" smtClean="0"/>
              <a:t>42</a:t>
            </a:fld>
            <a:endParaRPr lang="en-US" dirty="0"/>
          </a:p>
        </p:txBody>
      </p:sp>
    </p:spTree>
    <p:extLst>
      <p:ext uri="{BB962C8B-B14F-4D97-AF65-F5344CB8AC3E}">
        <p14:creationId xmlns:p14="http://schemas.microsoft.com/office/powerpoint/2010/main" val="3618258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Here is an example of Xamarin.Forms in action using C#</a:t>
            </a:r>
            <a:r>
              <a:rPr lang="en-US" baseline="0" dirty="0" smtClean="0"/>
              <a:t> in the code behind to create a login screen. You can see how each is rendered with the native controls on iOS, Android, and Windows Phone.</a:t>
            </a:r>
            <a:endParaRPr lang="en-US" dirty="0"/>
          </a:p>
        </p:txBody>
      </p:sp>
      <p:sp>
        <p:nvSpPr>
          <p:cNvPr id="4" name="Slide Number Placeholder 3"/>
          <p:cNvSpPr>
            <a:spLocks noGrp="1"/>
          </p:cNvSpPr>
          <p:nvPr>
            <p:ph type="sldNum" sz="quarter" idx="10"/>
          </p:nvPr>
        </p:nvSpPr>
        <p:spPr/>
        <p:txBody>
          <a:bodyPr/>
          <a:lstStyle/>
          <a:p>
            <a:fld id="{ABBD7D81-D864-B349-9FB4-613ED1F9D755}" type="slidenum">
              <a:rPr lang="en-US" smtClean="0"/>
              <a:t>43</a:t>
            </a:fld>
            <a:endParaRPr lang="en-US" dirty="0"/>
          </a:p>
        </p:txBody>
      </p:sp>
    </p:spTree>
    <p:extLst>
      <p:ext uri="{BB962C8B-B14F-4D97-AF65-F5344CB8AC3E}">
        <p14:creationId xmlns:p14="http://schemas.microsoft.com/office/powerpoint/2010/main" val="16796939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Demo time if so desired</a:t>
            </a:r>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pPr>
                <a:defRPr/>
              </a:pPr>
              <a:t>44</a:t>
            </a:fld>
            <a:endParaRPr lang="en-US" dirty="0"/>
          </a:p>
        </p:txBody>
      </p:sp>
    </p:spTree>
    <p:extLst>
      <p:ext uri="{BB962C8B-B14F-4D97-AF65-F5344CB8AC3E}">
        <p14:creationId xmlns:p14="http://schemas.microsoft.com/office/powerpoint/2010/main" val="9789404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3244B1D4-63DB-514D-99AA-086E2EBFDFEF}" type="slidenum">
              <a:rPr lang="en-US" smtClean="0"/>
              <a:pPr>
                <a:defRPr/>
              </a:pPr>
              <a:t>45</a:t>
            </a:fld>
            <a:endParaRPr lang="en-US" dirty="0"/>
          </a:p>
        </p:txBody>
      </p:sp>
    </p:spTree>
    <p:extLst>
      <p:ext uri="{BB962C8B-B14F-4D97-AF65-F5344CB8AC3E}">
        <p14:creationId xmlns:p14="http://schemas.microsoft.com/office/powerpoint/2010/main" val="7615410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3244B1D4-63DB-514D-99AA-086E2EBFDFEF}" type="slidenum">
              <a:rPr lang="en-US" smtClean="0"/>
              <a:pPr>
                <a:defRPr/>
              </a:pPr>
              <a:t>46</a:t>
            </a:fld>
            <a:endParaRPr lang="en-US" dirty="0"/>
          </a:p>
        </p:txBody>
      </p:sp>
    </p:spTree>
    <p:extLst>
      <p:ext uri="{BB962C8B-B14F-4D97-AF65-F5344CB8AC3E}">
        <p14:creationId xmlns:p14="http://schemas.microsoft.com/office/powerpoint/2010/main" val="40720730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244B1D4-63DB-514D-99AA-086E2EBFDFEF}" type="slidenum">
              <a:rPr lang="en-US" smtClean="0">
                <a:solidFill>
                  <a:prstClr val="black"/>
                </a:solidFill>
              </a:rPr>
              <a:pPr>
                <a:defRPr/>
              </a:pPr>
              <a:t>47</a:t>
            </a:fld>
            <a:endParaRPr lang="en-US" dirty="0">
              <a:solidFill>
                <a:prstClr val="black"/>
              </a:solidFill>
            </a:endParaRPr>
          </a:p>
        </p:txBody>
      </p:sp>
    </p:spTree>
    <p:extLst>
      <p:ext uri="{BB962C8B-B14F-4D97-AF65-F5344CB8AC3E}">
        <p14:creationId xmlns:p14="http://schemas.microsoft.com/office/powerpoint/2010/main" val="42065815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3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62275" y="742950"/>
            <a:ext cx="3667125" cy="2736850"/>
          </a:xfrm>
        </p:spPr>
        <p:txBody>
          <a:bodyPr/>
          <a:lstStyle>
            <a:lvl1pPr algn="l">
              <a:defRPr b="0" i="0">
                <a:solidFill>
                  <a:srgbClr val="3186C7"/>
                </a:solidFill>
                <a:latin typeface="Helvetica Light"/>
                <a:cs typeface="Helvetica Light"/>
              </a:defRPr>
            </a:lvl1pPr>
          </a:lstStyle>
          <a:p>
            <a:r>
              <a:rPr lang="en-US" dirty="0" smtClean="0"/>
              <a:t>Title Goes Here</a:t>
            </a:r>
            <a:endParaRPr lang="en-US" dirty="0"/>
          </a:p>
        </p:txBody>
      </p:sp>
      <p:sp>
        <p:nvSpPr>
          <p:cNvPr id="4" name="Content Placeholder 3"/>
          <p:cNvSpPr>
            <a:spLocks noGrp="1"/>
          </p:cNvSpPr>
          <p:nvPr>
            <p:ph sz="half" idx="2" hasCustomPrompt="1"/>
          </p:nvPr>
        </p:nvSpPr>
        <p:spPr>
          <a:xfrm>
            <a:off x="2962275" y="3733800"/>
            <a:ext cx="3667125" cy="419101"/>
          </a:xfrm>
          <a:noFill/>
          <a:ln>
            <a:noFill/>
          </a:ln>
        </p:spPr>
        <p:txBody>
          <a:bodyPr/>
          <a:lstStyle>
            <a:lvl1pPr marL="0" indent="0">
              <a:lnSpc>
                <a:spcPct val="70000"/>
              </a:lnSpc>
              <a:buNone/>
              <a:defRPr sz="2100" b="1" i="0">
                <a:ln>
                  <a:noFill/>
                </a:ln>
                <a:solidFill>
                  <a:srgbClr val="8C8A8E"/>
                </a:solidFill>
                <a:latin typeface="Helvetica"/>
                <a:cs typeface="Helvetica"/>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smtClean="0"/>
              <a:t>Name Goes Here</a:t>
            </a:r>
          </a:p>
        </p:txBody>
      </p:sp>
      <p:cxnSp>
        <p:nvCxnSpPr>
          <p:cNvPr id="8" name="Straight Connector 7"/>
          <p:cNvCxnSpPr/>
          <p:nvPr/>
        </p:nvCxnSpPr>
        <p:spPr>
          <a:xfrm>
            <a:off x="2695575" y="742950"/>
            <a:ext cx="0" cy="3657600"/>
          </a:xfrm>
          <a:prstGeom prst="line">
            <a:avLst/>
          </a:prstGeom>
        </p:spPr>
        <p:style>
          <a:lnRef idx="1">
            <a:schemeClr val="accent1"/>
          </a:lnRef>
          <a:fillRef idx="0">
            <a:schemeClr val="accent1"/>
          </a:fillRef>
          <a:effectRef idx="0">
            <a:schemeClr val="accent1"/>
          </a:effectRef>
          <a:fontRef idx="minor">
            <a:schemeClr val="tx1"/>
          </a:fontRef>
        </p:style>
      </p:cxnSp>
      <p:sp>
        <p:nvSpPr>
          <p:cNvPr id="10" name="Content Placeholder 3"/>
          <p:cNvSpPr>
            <a:spLocks noGrp="1"/>
          </p:cNvSpPr>
          <p:nvPr>
            <p:ph sz="half" idx="10" hasCustomPrompt="1"/>
          </p:nvPr>
        </p:nvSpPr>
        <p:spPr>
          <a:xfrm>
            <a:off x="2962275" y="4152901"/>
            <a:ext cx="3667125" cy="419101"/>
          </a:xfrm>
          <a:noFill/>
          <a:ln>
            <a:noFill/>
          </a:ln>
        </p:spPr>
        <p:txBody>
          <a:bodyPr/>
          <a:lstStyle>
            <a:lvl1pPr marL="0" indent="0">
              <a:lnSpc>
                <a:spcPct val="70000"/>
              </a:lnSpc>
              <a:buNone/>
              <a:defRPr sz="2100" b="0" i="0" baseline="0">
                <a:ln>
                  <a:noFill/>
                </a:ln>
                <a:solidFill>
                  <a:srgbClr val="8C8A8E"/>
                </a:solidFill>
                <a:latin typeface="Helvetica Light"/>
                <a:cs typeface="Helvetica Light"/>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smtClean="0"/>
              <a:t>Presenter Title</a:t>
            </a:r>
          </a:p>
        </p:txBody>
      </p:sp>
      <p:sp>
        <p:nvSpPr>
          <p:cNvPr id="11" name="Content Placeholder 3"/>
          <p:cNvSpPr>
            <a:spLocks noGrp="1"/>
          </p:cNvSpPr>
          <p:nvPr>
            <p:ph sz="half" idx="11" hasCustomPrompt="1"/>
          </p:nvPr>
        </p:nvSpPr>
        <p:spPr>
          <a:xfrm>
            <a:off x="2962275" y="4572002"/>
            <a:ext cx="3667125" cy="419101"/>
          </a:xfrm>
          <a:noFill/>
          <a:ln>
            <a:noFill/>
          </a:ln>
        </p:spPr>
        <p:txBody>
          <a:bodyPr/>
          <a:lstStyle>
            <a:lvl1pPr marL="0" indent="0">
              <a:lnSpc>
                <a:spcPct val="70000"/>
              </a:lnSpc>
              <a:buNone/>
              <a:defRPr sz="2100" b="0" i="0">
                <a:ln>
                  <a:noFill/>
                </a:ln>
                <a:solidFill>
                  <a:srgbClr val="8C8A8E"/>
                </a:solidFill>
                <a:latin typeface="Helvetica Light"/>
                <a:cs typeface="Helvetica Light"/>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smtClean="0"/>
              <a:t>Presenter Contact</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539292"/>
            <a:ext cx="2695575" cy="1089607"/>
          </a:xfrm>
          <a:prstGeom prst="rect">
            <a:avLst/>
          </a:prstGeom>
        </p:spPr>
      </p:pic>
    </p:spTree>
    <p:extLst>
      <p:ext uri="{BB962C8B-B14F-4D97-AF65-F5344CB8AC3E}">
        <p14:creationId xmlns:p14="http://schemas.microsoft.com/office/powerpoint/2010/main" val="367431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6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62275" y="742950"/>
            <a:ext cx="3667125" cy="3657600"/>
          </a:xfrm>
        </p:spPr>
        <p:txBody>
          <a:bodyPr/>
          <a:lstStyle>
            <a:lvl1pPr algn="l">
              <a:defRPr b="0" i="0">
                <a:solidFill>
                  <a:srgbClr val="3186C7"/>
                </a:solidFill>
                <a:latin typeface="Helvetica Light"/>
                <a:cs typeface="Helvetica Light"/>
              </a:defRPr>
            </a:lvl1pPr>
          </a:lstStyle>
          <a:p>
            <a:r>
              <a:rPr lang="en-US" dirty="0" smtClean="0"/>
              <a:t>Title Goes Here</a:t>
            </a:r>
            <a:endParaRPr lang="en-US" dirty="0"/>
          </a:p>
        </p:txBody>
      </p:sp>
      <p:cxnSp>
        <p:nvCxnSpPr>
          <p:cNvPr id="8" name="Straight Connector 7"/>
          <p:cNvCxnSpPr/>
          <p:nvPr/>
        </p:nvCxnSpPr>
        <p:spPr>
          <a:xfrm>
            <a:off x="2695575" y="742950"/>
            <a:ext cx="0" cy="3657600"/>
          </a:xfrm>
          <a:prstGeom prst="line">
            <a:avLst/>
          </a:prstGeom>
        </p:spPr>
        <p:style>
          <a:lnRef idx="1">
            <a:schemeClr val="accent1"/>
          </a:lnRef>
          <a:fillRef idx="0">
            <a:schemeClr val="accent1"/>
          </a:fillRef>
          <a:effectRef idx="0">
            <a:schemeClr val="accent1"/>
          </a:effectRef>
          <a:fontRef idx="minor">
            <a:schemeClr val="tx1"/>
          </a:fontRef>
        </p:style>
      </p:cxnSp>
      <p:sp>
        <p:nvSpPr>
          <p:cNvPr id="5" name="Picture Placeholder 4"/>
          <p:cNvSpPr>
            <a:spLocks noGrp="1"/>
          </p:cNvSpPr>
          <p:nvPr>
            <p:ph type="pic" sz="quarter" idx="10"/>
          </p:nvPr>
        </p:nvSpPr>
        <p:spPr>
          <a:xfrm>
            <a:off x="504825" y="1349375"/>
            <a:ext cx="1833563" cy="2444750"/>
          </a:xfrm>
        </p:spPr>
        <p:txBody>
          <a:bodyPr/>
          <a:lstStyle/>
          <a:p>
            <a:r>
              <a:rPr lang="en-US" dirty="0" smtClean="0"/>
              <a:t>Click icon to add picture</a:t>
            </a:r>
            <a:endParaRPr lang="en-US" dirty="0"/>
          </a:p>
        </p:txBody>
      </p:sp>
    </p:spTree>
    <p:extLst>
      <p:ext uri="{BB962C8B-B14F-4D97-AF65-F5344CB8AC3E}">
        <p14:creationId xmlns:p14="http://schemas.microsoft.com/office/powerpoint/2010/main" val="379433246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676275" y="742950"/>
            <a:ext cx="0" cy="365760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923925" y="742950"/>
            <a:ext cx="5648325" cy="3657600"/>
          </a:xfrm>
        </p:spPr>
        <p:txBody>
          <a:bodyPr/>
          <a:lstStyle>
            <a:lvl1pPr algn="l">
              <a:defRPr b="0" i="0">
                <a:solidFill>
                  <a:srgbClr val="3186C7"/>
                </a:solidFill>
                <a:latin typeface="Helvetica Light"/>
                <a:cs typeface="Helvetica Light"/>
              </a:defRPr>
            </a:lvl1pPr>
          </a:lstStyle>
          <a:p>
            <a:r>
              <a:rPr lang="en-US" dirty="0" smtClean="0"/>
              <a:t>Title Goes Here</a:t>
            </a:r>
            <a:endParaRPr lang="en-US" dirty="0"/>
          </a:p>
        </p:txBody>
      </p:sp>
    </p:spTree>
    <p:extLst>
      <p:ext uri="{BB962C8B-B14F-4D97-AF65-F5344CB8AC3E}">
        <p14:creationId xmlns:p14="http://schemas.microsoft.com/office/powerpoint/2010/main" val="19615502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7_Two Content">
    <p:spTree>
      <p:nvGrpSpPr>
        <p:cNvPr id="1" name=""/>
        <p:cNvGrpSpPr/>
        <p:nvPr/>
      </p:nvGrpSpPr>
      <p:grpSpPr>
        <a:xfrm>
          <a:off x="0" y="0"/>
          <a:ext cx="0" cy="0"/>
          <a:chOff x="0" y="0"/>
          <a:chExt cx="0" cy="0"/>
        </a:xfrm>
      </p:grpSpPr>
      <p:cxnSp>
        <p:nvCxnSpPr>
          <p:cNvPr id="8" name="Straight Connector 7"/>
          <p:cNvCxnSpPr/>
          <p:nvPr/>
        </p:nvCxnSpPr>
        <p:spPr>
          <a:xfrm>
            <a:off x="200025" y="742950"/>
            <a:ext cx="6429375"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200025" y="152400"/>
            <a:ext cx="5286375" cy="590550"/>
          </a:xfrm>
        </p:spPr>
        <p:txBody>
          <a:bodyPr anchor="b">
            <a:normAutofit/>
          </a:bodyPr>
          <a:lstStyle>
            <a:lvl1pPr algn="l">
              <a:defRPr sz="1800" b="0" i="0">
                <a:solidFill>
                  <a:srgbClr val="3186C7"/>
                </a:solidFill>
                <a:latin typeface="Helvetica Light"/>
                <a:cs typeface="Helvetica Light"/>
              </a:defRPr>
            </a:lvl1pPr>
          </a:lstStyle>
          <a:p>
            <a:r>
              <a:rPr lang="en-US" dirty="0" smtClean="0"/>
              <a:t>Title Goes Here</a:t>
            </a:r>
            <a:endParaRPr lang="en-US" dirty="0"/>
          </a:p>
        </p:txBody>
      </p:sp>
    </p:spTree>
    <p:extLst>
      <p:ext uri="{BB962C8B-B14F-4D97-AF65-F5344CB8AC3E}">
        <p14:creationId xmlns:p14="http://schemas.microsoft.com/office/powerpoint/2010/main" val="413330330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Two Content">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295275" y="3606800"/>
            <a:ext cx="6334125" cy="958850"/>
          </a:xfrm>
        </p:spPr>
        <p:txBody>
          <a:bodyPr/>
          <a:lstStyle>
            <a:lvl1pPr algn="l">
              <a:defRPr b="0" i="0">
                <a:solidFill>
                  <a:srgbClr val="3186C7"/>
                </a:solidFill>
                <a:latin typeface="Helvetica Light"/>
                <a:cs typeface="Helvetica Light"/>
              </a:defRPr>
            </a:lvl1pPr>
          </a:lstStyle>
          <a:p>
            <a:r>
              <a:rPr lang="en-US" dirty="0" smtClean="0"/>
              <a:t>Title Goes Here</a:t>
            </a:r>
            <a:endParaRPr lang="en-US" dirty="0"/>
          </a:p>
        </p:txBody>
      </p:sp>
    </p:spTree>
    <p:extLst>
      <p:ext uri="{BB962C8B-B14F-4D97-AF65-F5344CB8AC3E}">
        <p14:creationId xmlns:p14="http://schemas.microsoft.com/office/powerpoint/2010/main" val="6456228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42900" y="965200"/>
            <a:ext cx="1524000" cy="3435350"/>
          </a:xfrm>
        </p:spPr>
        <p:txBody>
          <a:bodyPr/>
          <a:lstStyle>
            <a:lvl1pPr marL="0" indent="0">
              <a:buNone/>
              <a:defRPr sz="2100">
                <a:solidFill>
                  <a:srgbClr val="3186C7"/>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smtClean="0"/>
              <a:t>Single Title Here</a:t>
            </a:r>
            <a:endParaRPr lang="en-US" dirty="0"/>
          </a:p>
        </p:txBody>
      </p:sp>
      <p:cxnSp>
        <p:nvCxnSpPr>
          <p:cNvPr id="8" name="Straight Connector 7"/>
          <p:cNvCxnSpPr/>
          <p:nvPr/>
        </p:nvCxnSpPr>
        <p:spPr>
          <a:xfrm>
            <a:off x="2057400" y="742950"/>
            <a:ext cx="0" cy="36576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18527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42900" y="965200"/>
            <a:ext cx="1524000" cy="1536700"/>
          </a:xfrm>
        </p:spPr>
        <p:txBody>
          <a:bodyPr/>
          <a:lstStyle>
            <a:lvl1pPr marL="0" indent="0">
              <a:buNone/>
              <a:defRPr sz="2100">
                <a:solidFill>
                  <a:srgbClr val="3186C7"/>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smtClean="0"/>
              <a:t>Title</a:t>
            </a:r>
            <a:endParaRPr lang="en-US" dirty="0"/>
          </a:p>
        </p:txBody>
      </p:sp>
      <p:cxnSp>
        <p:nvCxnSpPr>
          <p:cNvPr id="8" name="Straight Connector 7"/>
          <p:cNvCxnSpPr/>
          <p:nvPr/>
        </p:nvCxnSpPr>
        <p:spPr>
          <a:xfrm>
            <a:off x="2057400" y="742950"/>
            <a:ext cx="0" cy="3657600"/>
          </a:xfrm>
          <a:prstGeom prst="line">
            <a:avLst/>
          </a:prstGeom>
        </p:spPr>
        <p:style>
          <a:lnRef idx="1">
            <a:schemeClr val="accent1"/>
          </a:lnRef>
          <a:fillRef idx="0">
            <a:schemeClr val="accent1"/>
          </a:fillRef>
          <a:effectRef idx="0">
            <a:schemeClr val="accent1"/>
          </a:effectRef>
          <a:fontRef idx="minor">
            <a:schemeClr val="tx1"/>
          </a:fontRef>
        </p:style>
      </p:cxnSp>
      <p:sp>
        <p:nvSpPr>
          <p:cNvPr id="7" name="Content Placeholder 2"/>
          <p:cNvSpPr>
            <a:spLocks noGrp="1"/>
          </p:cNvSpPr>
          <p:nvPr>
            <p:ph sz="half" idx="11" hasCustomPrompt="1"/>
          </p:nvPr>
        </p:nvSpPr>
        <p:spPr>
          <a:xfrm>
            <a:off x="342900" y="2667000"/>
            <a:ext cx="1524000" cy="1536700"/>
          </a:xfrm>
        </p:spPr>
        <p:txBody>
          <a:bodyPr/>
          <a:lstStyle>
            <a:lvl1pPr marL="0" indent="0">
              <a:buNone/>
              <a:defRPr sz="2100">
                <a:solidFill>
                  <a:srgbClr val="8C8A8E"/>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smtClean="0"/>
              <a:t>Subtitle</a:t>
            </a:r>
            <a:endParaRPr lang="en-US" dirty="0"/>
          </a:p>
        </p:txBody>
      </p:sp>
    </p:spTree>
    <p:extLst>
      <p:ext uri="{BB962C8B-B14F-4D97-AF65-F5344CB8AC3E}">
        <p14:creationId xmlns:p14="http://schemas.microsoft.com/office/powerpoint/2010/main" val="301424922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134783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ustom Layou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001484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Section header 2">
    <p:spTree>
      <p:nvGrpSpPr>
        <p:cNvPr id="1" name=""/>
        <p:cNvGrpSpPr/>
        <p:nvPr/>
      </p:nvGrpSpPr>
      <p:grpSpPr>
        <a:xfrm>
          <a:off x="0" y="0"/>
          <a:ext cx="0" cy="0"/>
          <a:chOff x="0" y="0"/>
          <a:chExt cx="0" cy="0"/>
        </a:xfrm>
      </p:grpSpPr>
      <p:pic>
        <p:nvPicPr>
          <p:cNvPr id="8" name="Picture 7" descr="bg4-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599" y="-6757"/>
            <a:ext cx="6854401" cy="5153793"/>
          </a:xfrm>
          <a:prstGeom prst="rect">
            <a:avLst/>
          </a:prstGeom>
        </p:spPr>
      </p:pic>
      <p:sp>
        <p:nvSpPr>
          <p:cNvPr id="5" name="Date Placeholder 4"/>
          <p:cNvSpPr>
            <a:spLocks noGrp="1"/>
          </p:cNvSpPr>
          <p:nvPr>
            <p:ph type="dt" sz="half" idx="10"/>
          </p:nvPr>
        </p:nvSpPr>
        <p:spPr>
          <a:xfrm>
            <a:off x="342900" y="4767263"/>
            <a:ext cx="1600200" cy="273844"/>
          </a:xfrm>
          <a:prstGeom prst="rect">
            <a:avLst/>
          </a:prstGeom>
        </p:spPr>
        <p:txBody>
          <a:bodyPr/>
          <a:lstStyle/>
          <a:p>
            <a:fld id="{68C2560D-EC28-3B41-86E8-18F1CE0113B4}" type="datetimeFigureOut">
              <a:rPr lang="en-US" smtClean="0"/>
              <a:t>4/29/2015</a:t>
            </a:fld>
            <a:endParaRPr lang="en-US" dirty="0"/>
          </a:p>
        </p:txBody>
      </p:sp>
      <p:sp>
        <p:nvSpPr>
          <p:cNvPr id="6" name="Footer Placeholder 5"/>
          <p:cNvSpPr>
            <a:spLocks noGrp="1"/>
          </p:cNvSpPr>
          <p:nvPr>
            <p:ph type="ftr" sz="quarter" idx="11"/>
          </p:nvPr>
        </p:nvSpPr>
        <p:spPr>
          <a:xfrm>
            <a:off x="2343150" y="4767263"/>
            <a:ext cx="2171700" cy="273844"/>
          </a:xfrm>
          <a:prstGeom prst="rect">
            <a:avLst/>
          </a:prstGeom>
        </p:spPr>
        <p:txBody>
          <a:bodyPr/>
          <a:lstStyle/>
          <a:p>
            <a:endParaRPr lang="en-US" dirty="0"/>
          </a:p>
        </p:txBody>
      </p:sp>
      <p:sp>
        <p:nvSpPr>
          <p:cNvPr id="7" name="Slide Number Placeholder 6"/>
          <p:cNvSpPr>
            <a:spLocks noGrp="1"/>
          </p:cNvSpPr>
          <p:nvPr>
            <p:ph type="sldNum" sz="quarter" idx="12"/>
          </p:nvPr>
        </p:nvSpPr>
        <p:spPr>
          <a:xfrm>
            <a:off x="4914900" y="4767263"/>
            <a:ext cx="1600200" cy="273844"/>
          </a:xfrm>
          <a:prstGeom prst="rect">
            <a:avLst/>
          </a:prstGeom>
        </p:spPr>
        <p:txBody>
          <a:bodyPr/>
          <a:lstStyle/>
          <a:p>
            <a:fld id="{2066355A-084C-D24E-9AD2-7E4FC41EA627}" type="slidenum">
              <a:rPr lang="en-US" smtClean="0"/>
              <a:t>‹N°›</a:t>
            </a:fld>
            <a:endParaRPr lang="en-US" dirty="0"/>
          </a:p>
        </p:txBody>
      </p:sp>
      <p:sp>
        <p:nvSpPr>
          <p:cNvPr id="11" name="Subtitle 2"/>
          <p:cNvSpPr>
            <a:spLocks noGrp="1"/>
          </p:cNvSpPr>
          <p:nvPr>
            <p:ph type="subTitle" idx="1" hasCustomPrompt="1"/>
          </p:nvPr>
        </p:nvSpPr>
        <p:spPr>
          <a:xfrm>
            <a:off x="342900" y="0"/>
            <a:ext cx="6344743" cy="5147036"/>
          </a:xfrm>
        </p:spPr>
        <p:txBody>
          <a:bodyPr anchor="ctr">
            <a:noAutofit/>
          </a:bodyPr>
          <a:lstStyle>
            <a:lvl1pPr marL="0" indent="0" algn="l">
              <a:buNone/>
              <a:defRPr sz="3600" b="0" i="0">
                <a:solidFill>
                  <a:srgbClr val="6C6C6C"/>
                </a:solidFill>
                <a:latin typeface="Helvetica Light"/>
                <a:cs typeface="Segoe UI" panose="020B0502040204020203"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smtClean="0"/>
              <a:t>Click to edit Master </a:t>
            </a:r>
            <a:br>
              <a:rPr lang="en-US" dirty="0" smtClean="0"/>
            </a:br>
            <a:r>
              <a:rPr lang="en-US" dirty="0" smtClean="0"/>
              <a:t>subtitle style</a:t>
            </a:r>
            <a:endParaRPr lang="en-US" dirty="0"/>
          </a:p>
        </p:txBody>
      </p:sp>
    </p:spTree>
    <p:extLst>
      <p:ext uri="{BB962C8B-B14F-4D97-AF65-F5344CB8AC3E}">
        <p14:creationId xmlns:p14="http://schemas.microsoft.com/office/powerpoint/2010/main" val="380540492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ase study1">
    <p:spTree>
      <p:nvGrpSpPr>
        <p:cNvPr id="1" name=""/>
        <p:cNvGrpSpPr/>
        <p:nvPr/>
      </p:nvGrpSpPr>
      <p:grpSpPr>
        <a:xfrm>
          <a:off x="0" y="0"/>
          <a:ext cx="0" cy="0"/>
          <a:chOff x="0" y="0"/>
          <a:chExt cx="0" cy="0"/>
        </a:xfrm>
      </p:grpSpPr>
      <p:pic>
        <p:nvPicPr>
          <p:cNvPr id="6" name="Picture 5" descr="bg4-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0" y="-6757"/>
            <a:ext cx="6854401" cy="5153793"/>
          </a:xfrm>
          <a:prstGeom prst="rect">
            <a:avLst/>
          </a:prstGeom>
        </p:spPr>
      </p:pic>
      <p:sp>
        <p:nvSpPr>
          <p:cNvPr id="3" name="Date Placeholder 2"/>
          <p:cNvSpPr>
            <a:spLocks noGrp="1"/>
          </p:cNvSpPr>
          <p:nvPr>
            <p:ph type="dt" sz="half" idx="10"/>
          </p:nvPr>
        </p:nvSpPr>
        <p:spPr>
          <a:xfrm>
            <a:off x="342900" y="4767264"/>
            <a:ext cx="1600200" cy="273844"/>
          </a:xfrm>
          <a:prstGeom prst="rect">
            <a:avLst/>
          </a:prstGeom>
        </p:spPr>
        <p:txBody>
          <a:bodyPr/>
          <a:lstStyle/>
          <a:p>
            <a:fld id="{68C2560D-EC28-3B41-86E8-18F1CE0113B4}" type="datetimeFigureOut">
              <a:rPr lang="en-US" smtClean="0"/>
              <a:t>4/29/2015</a:t>
            </a:fld>
            <a:endParaRPr lang="en-US" dirty="0"/>
          </a:p>
        </p:txBody>
      </p:sp>
      <p:sp>
        <p:nvSpPr>
          <p:cNvPr id="4" name="Footer Placeholder 3"/>
          <p:cNvSpPr>
            <a:spLocks noGrp="1"/>
          </p:cNvSpPr>
          <p:nvPr>
            <p:ph type="ftr" sz="quarter" idx="11"/>
          </p:nvPr>
        </p:nvSpPr>
        <p:spPr>
          <a:xfrm>
            <a:off x="2343150" y="4767264"/>
            <a:ext cx="2171700" cy="273844"/>
          </a:xfrm>
          <a:prstGeom prst="rect">
            <a:avLst/>
          </a:prstGeom>
        </p:spPr>
        <p:txBody>
          <a:bodyPr/>
          <a:lstStyle/>
          <a:p>
            <a:endParaRPr lang="en-US" dirty="0"/>
          </a:p>
        </p:txBody>
      </p:sp>
      <p:sp>
        <p:nvSpPr>
          <p:cNvPr id="5" name="Slide Number Placeholder 4"/>
          <p:cNvSpPr>
            <a:spLocks noGrp="1"/>
          </p:cNvSpPr>
          <p:nvPr>
            <p:ph type="sldNum" sz="quarter" idx="12"/>
          </p:nvPr>
        </p:nvSpPr>
        <p:spPr>
          <a:xfrm>
            <a:off x="4914900" y="4767264"/>
            <a:ext cx="1600200" cy="273844"/>
          </a:xfrm>
          <a:prstGeom prst="rect">
            <a:avLst/>
          </a:prstGeom>
        </p:spPr>
        <p:txBody>
          <a:bodyPr/>
          <a:lstStyle/>
          <a:p>
            <a:fld id="{2066355A-084C-D24E-9AD2-7E4FC41EA627}" type="slidenum">
              <a:rPr lang="en-US" smtClean="0"/>
              <a:t>‹N°›</a:t>
            </a:fld>
            <a:endParaRPr lang="en-US" dirty="0"/>
          </a:p>
        </p:txBody>
      </p:sp>
      <p:sp>
        <p:nvSpPr>
          <p:cNvPr id="7" name="Content Placeholder 2"/>
          <p:cNvSpPr>
            <a:spLocks noGrp="1"/>
          </p:cNvSpPr>
          <p:nvPr>
            <p:ph idx="1" hasCustomPrompt="1"/>
          </p:nvPr>
        </p:nvSpPr>
        <p:spPr>
          <a:xfrm>
            <a:off x="342900" y="652954"/>
            <a:ext cx="3279573" cy="3299039"/>
          </a:xfrm>
        </p:spPr>
        <p:txBody>
          <a:bodyPr numCol="1" spcCol="0">
            <a:normAutofit/>
          </a:bodyPr>
          <a:lstStyle>
            <a:lvl1pPr marL="0" indent="0">
              <a:lnSpc>
                <a:spcPct val="110000"/>
              </a:lnSpc>
              <a:buSzPct val="138000"/>
              <a:buFontTx/>
              <a:buNone/>
              <a:defRPr sz="1800" b="0" i="0">
                <a:solidFill>
                  <a:srgbClr val="3C90D1"/>
                </a:solidFill>
                <a:latin typeface="Helvetica Light"/>
                <a:cs typeface="Helvetica Light"/>
              </a:defRPr>
            </a:lvl1pPr>
            <a:lvl2pPr>
              <a:defRPr b="0" i="0">
                <a:solidFill>
                  <a:srgbClr val="6C6C6C"/>
                </a:solidFill>
                <a:latin typeface="Helvetica Light"/>
                <a:cs typeface="Helvetica Light"/>
              </a:defRPr>
            </a:lvl2pPr>
            <a:lvl3pPr>
              <a:defRPr b="0" i="0">
                <a:solidFill>
                  <a:srgbClr val="6C6C6C"/>
                </a:solidFill>
                <a:latin typeface="Helvetica Light"/>
                <a:cs typeface="Helvetica Light"/>
              </a:defRPr>
            </a:lvl3pPr>
            <a:lvl4pPr>
              <a:defRPr b="0" i="0">
                <a:solidFill>
                  <a:srgbClr val="6C6C6C"/>
                </a:solidFill>
                <a:latin typeface="Helvetica Light"/>
                <a:cs typeface="Helvetica Light"/>
              </a:defRPr>
            </a:lvl4pPr>
            <a:lvl5pPr>
              <a:defRPr b="0" i="0">
                <a:solidFill>
                  <a:srgbClr val="6C6C6C"/>
                </a:solidFill>
                <a:latin typeface="Helvetica Light"/>
                <a:cs typeface="Helvetica Light"/>
              </a:defRPr>
            </a:lvl5pPr>
          </a:lstStyle>
          <a:p>
            <a:pPr lvl="0"/>
            <a:r>
              <a:rPr lang="en-US" dirty="0" smtClean="0"/>
              <a:t>Click to edit text</a:t>
            </a:r>
          </a:p>
        </p:txBody>
      </p:sp>
      <p:cxnSp>
        <p:nvCxnSpPr>
          <p:cNvPr id="9" name="Straight Connector 8"/>
          <p:cNvCxnSpPr/>
          <p:nvPr userDrawn="1"/>
        </p:nvCxnSpPr>
        <p:spPr>
          <a:xfrm>
            <a:off x="342900" y="4938297"/>
            <a:ext cx="5356796" cy="0"/>
          </a:xfrm>
          <a:prstGeom prst="line">
            <a:avLst/>
          </a:prstGeom>
          <a:ln>
            <a:solidFill>
              <a:srgbClr val="9B9B9B"/>
            </a:solidFill>
          </a:ln>
        </p:spPr>
        <p:style>
          <a:lnRef idx="1">
            <a:schemeClr val="accent1"/>
          </a:lnRef>
          <a:fillRef idx="0">
            <a:schemeClr val="accent1"/>
          </a:fillRef>
          <a:effectRef idx="0">
            <a:schemeClr val="accent1"/>
          </a:effectRef>
          <a:fontRef idx="minor">
            <a:schemeClr val="tx1"/>
          </a:fontRef>
        </p:style>
      </p:cxnSp>
      <p:pic>
        <p:nvPicPr>
          <p:cNvPr id="10" name="Picture 9" descr="dark logo for slid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12727" y="4827747"/>
            <a:ext cx="706374" cy="213360"/>
          </a:xfrm>
          <a:prstGeom prst="rect">
            <a:avLst/>
          </a:prstGeom>
        </p:spPr>
      </p:pic>
    </p:spTree>
    <p:extLst>
      <p:ext uri="{BB962C8B-B14F-4D97-AF65-F5344CB8AC3E}">
        <p14:creationId xmlns:p14="http://schemas.microsoft.com/office/powerpoint/2010/main" val="3505120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amp; Bullets dark blue &amp; logo on left">
    <p:bg>
      <p:bgPr>
        <a:solidFill>
          <a:srgbClr val="15304E"/>
        </a:solidFill>
        <a:effectLst/>
      </p:bgPr>
    </p:bg>
    <p:spTree>
      <p:nvGrpSpPr>
        <p:cNvPr id="1" name=""/>
        <p:cNvGrpSpPr/>
        <p:nvPr/>
      </p:nvGrpSpPr>
      <p:grpSpPr>
        <a:xfrm>
          <a:off x="0" y="0"/>
          <a:ext cx="0" cy="0"/>
          <a:chOff x="0" y="0"/>
          <a:chExt cx="0" cy="0"/>
        </a:xfrm>
      </p:grpSpPr>
      <p:sp>
        <p:nvSpPr>
          <p:cNvPr id="29" name="Shape 29"/>
          <p:cNvSpPr>
            <a:spLocks noGrp="1"/>
          </p:cNvSpPr>
          <p:nvPr>
            <p:ph type="title"/>
          </p:nvPr>
        </p:nvSpPr>
        <p:spPr>
          <a:xfrm>
            <a:off x="253604" y="42862"/>
            <a:ext cx="5907881" cy="857250"/>
          </a:xfrm>
          <a:prstGeom prst="rect">
            <a:avLst/>
          </a:prstGeom>
        </p:spPr>
        <p:txBody>
          <a:bodyPr/>
          <a:lstStyle>
            <a:lvl1pPr>
              <a:defRPr sz="2250">
                <a:latin typeface="+mn-lt"/>
                <a:ea typeface="+mn-ea"/>
                <a:cs typeface="+mn-cs"/>
                <a:sym typeface="Segoe UI"/>
              </a:defRPr>
            </a:lvl1pPr>
          </a:lstStyle>
          <a:p>
            <a:pPr lvl="0">
              <a:defRPr sz="1800">
                <a:solidFill>
                  <a:srgbClr val="000000"/>
                </a:solidFill>
              </a:defRPr>
            </a:pPr>
            <a:r>
              <a:rPr sz="2250">
                <a:solidFill>
                  <a:srgbClr val="FFFFFF"/>
                </a:solidFill>
              </a:rPr>
              <a:t>Title Text</a:t>
            </a:r>
          </a:p>
        </p:txBody>
      </p:sp>
      <p:sp>
        <p:nvSpPr>
          <p:cNvPr id="30" name="Shape 30"/>
          <p:cNvSpPr>
            <a:spLocks noGrp="1"/>
          </p:cNvSpPr>
          <p:nvPr>
            <p:ph type="body" idx="1"/>
          </p:nvPr>
        </p:nvSpPr>
        <p:spPr>
          <a:xfrm>
            <a:off x="246461" y="1504950"/>
            <a:ext cx="3035229" cy="3486150"/>
          </a:xfrm>
          <a:prstGeom prst="rect">
            <a:avLst/>
          </a:prstGeom>
        </p:spPr>
        <p:txBody>
          <a:bodyPr/>
          <a:lstStyle>
            <a:lvl1pPr marL="107147" indent="-103576">
              <a:buSzPct val="33000"/>
              <a:buChar char="■"/>
              <a:defRPr sz="1266"/>
            </a:lvl1pPr>
            <a:lvl2pPr marL="295341" indent="-116763">
              <a:spcBef>
                <a:spcPts val="760"/>
              </a:spcBef>
              <a:buSzPct val="100000"/>
              <a:buChar char="-"/>
              <a:defRPr sz="1266"/>
            </a:lvl2pPr>
            <a:lvl3pPr marL="473920" indent="-116763">
              <a:spcBef>
                <a:spcPts val="788"/>
              </a:spcBef>
              <a:buSzPct val="75000"/>
              <a:buChar char="•"/>
              <a:defRPr sz="1266"/>
            </a:lvl3pPr>
            <a:lvl4pPr marL="638761" indent="-103026">
              <a:spcBef>
                <a:spcPts val="563"/>
              </a:spcBef>
              <a:buSzPct val="75000"/>
              <a:buChar char="•"/>
              <a:defRPr sz="1266"/>
            </a:lvl4pPr>
            <a:lvl5pPr marL="796734" indent="-82421">
              <a:spcBef>
                <a:spcPts val="338"/>
              </a:spcBef>
              <a:buSzPct val="75000"/>
              <a:buChar char="•"/>
              <a:defRPr sz="1266"/>
            </a:lvl5pPr>
          </a:lstStyle>
          <a:p>
            <a:pPr lvl="0">
              <a:defRPr sz="1800">
                <a:solidFill>
                  <a:srgbClr val="000000"/>
                </a:solidFill>
              </a:defRPr>
            </a:pPr>
            <a:r>
              <a:rPr sz="1266">
                <a:solidFill>
                  <a:srgbClr val="FFFFFF"/>
                </a:solidFill>
              </a:rPr>
              <a:t>Body Level One</a:t>
            </a:r>
          </a:p>
          <a:p>
            <a:pPr lvl="1">
              <a:defRPr sz="1800">
                <a:solidFill>
                  <a:srgbClr val="000000"/>
                </a:solidFill>
              </a:defRPr>
            </a:pPr>
            <a:r>
              <a:rPr sz="1266">
                <a:solidFill>
                  <a:srgbClr val="FFFFFF"/>
                </a:solidFill>
              </a:rPr>
              <a:t>Body Level Two</a:t>
            </a:r>
          </a:p>
          <a:p>
            <a:pPr lvl="2">
              <a:defRPr sz="1800">
                <a:solidFill>
                  <a:srgbClr val="000000"/>
                </a:solidFill>
              </a:defRPr>
            </a:pPr>
            <a:r>
              <a:rPr sz="1266">
                <a:solidFill>
                  <a:srgbClr val="FFFFFF"/>
                </a:solidFill>
              </a:rPr>
              <a:t>Body Level Three</a:t>
            </a:r>
          </a:p>
          <a:p>
            <a:pPr lvl="3">
              <a:defRPr sz="1800">
                <a:solidFill>
                  <a:srgbClr val="000000"/>
                </a:solidFill>
              </a:defRPr>
            </a:pPr>
            <a:r>
              <a:rPr sz="1266">
                <a:solidFill>
                  <a:srgbClr val="FFFFFF"/>
                </a:solidFill>
              </a:rPr>
              <a:t>Body Level Four</a:t>
            </a:r>
          </a:p>
          <a:p>
            <a:pPr lvl="4">
              <a:defRPr sz="1800">
                <a:solidFill>
                  <a:srgbClr val="000000"/>
                </a:solidFill>
              </a:defRPr>
            </a:pPr>
            <a:r>
              <a:rPr sz="1266">
                <a:solidFill>
                  <a:srgbClr val="FFFFFF"/>
                </a:solidFill>
              </a:rPr>
              <a:t>Body Level Five</a:t>
            </a:r>
          </a:p>
        </p:txBody>
      </p:sp>
      <p:pic>
        <p:nvPicPr>
          <p:cNvPr id="31" name="logo-for-Photo-BKGD.png"/>
          <p:cNvPicPr/>
          <p:nvPr/>
        </p:nvPicPr>
        <p:blipFill>
          <a:blip r:embed="rId2">
            <a:extLst/>
          </a:blip>
          <a:stretch>
            <a:fillRect/>
          </a:stretch>
        </p:blipFill>
        <p:spPr>
          <a:xfrm>
            <a:off x="262533" y="4610100"/>
            <a:ext cx="1553766" cy="190500"/>
          </a:xfrm>
          <a:prstGeom prst="rect">
            <a:avLst/>
          </a:prstGeom>
          <a:ln w="12700">
            <a:miter lim="400000"/>
          </a:ln>
        </p:spPr>
      </p:pic>
    </p:spTree>
    <p:extLst>
      <p:ext uri="{BB962C8B-B14F-4D97-AF65-F5344CB8AC3E}">
        <p14:creationId xmlns:p14="http://schemas.microsoft.com/office/powerpoint/2010/main" val="758698219"/>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8614"/>
            <a:ext cx="5829300" cy="11017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3250406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16120494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3305175"/>
            <a:ext cx="5829300" cy="1022350"/>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2179639"/>
            <a:ext cx="5829300" cy="112553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1720827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1200151"/>
            <a:ext cx="3028950" cy="339407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1200151"/>
            <a:ext cx="3028950" cy="339407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2023525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0938"/>
            <a:ext cx="3030141" cy="4810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42900" y="1631951"/>
            <a:ext cx="3030141" cy="296227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1150938"/>
            <a:ext cx="3031331" cy="4810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3483769" y="1631951"/>
            <a:ext cx="3031331" cy="296227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12869923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3680776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32229592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9"/>
            <a:ext cx="2256235" cy="871537"/>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2681287" y="204789"/>
            <a:ext cx="3833813" cy="438943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5"/>
            <a:ext cx="2256235" cy="35179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1879949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3600450"/>
            <a:ext cx="4114800" cy="425450"/>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344216" y="460375"/>
            <a:ext cx="41148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lang="en-US" dirty="0"/>
          </a:p>
        </p:txBody>
      </p:sp>
      <p:sp>
        <p:nvSpPr>
          <p:cNvPr id="4" name="Text Placeholder 3"/>
          <p:cNvSpPr>
            <a:spLocks noGrp="1"/>
          </p:cNvSpPr>
          <p:nvPr>
            <p:ph type="body" sz="half" idx="2"/>
          </p:nvPr>
        </p:nvSpPr>
        <p:spPr>
          <a:xfrm>
            <a:off x="1344216" y="4025900"/>
            <a:ext cx="4114800" cy="60325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9642424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26918686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6375"/>
            <a:ext cx="1543050" cy="4387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06375"/>
            <a:ext cx="4514850" cy="4387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17220832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440500106"/>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58046446"/>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2186263163"/>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2224" y="1028106"/>
            <a:ext cx="2775347" cy="3976688"/>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028106"/>
            <a:ext cx="2775347" cy="3976688"/>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065327"/>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12085092"/>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82231417"/>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040138"/>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4077046738"/>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610338549"/>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84436424"/>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0027"/>
            <a:ext cx="1543050" cy="480476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00027"/>
            <a:ext cx="4586288" cy="48047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92384174"/>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420236709"/>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26856086"/>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896796951"/>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17324943"/>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30345400"/>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88410110"/>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1300459"/>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619157410"/>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Calibri"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419593592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39423180"/>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87678" y="1170385"/>
            <a:ext cx="1572518" cy="34242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68784" y="1170385"/>
            <a:ext cx="4676031" cy="3424238"/>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13168476"/>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297755120"/>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22461142"/>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3939667542"/>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2224" y="1028107"/>
            <a:ext cx="2775347" cy="4062413"/>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028107"/>
            <a:ext cx="2775347" cy="4062413"/>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5107823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66043730"/>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42089486"/>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6276020"/>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578323601"/>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972789855"/>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33000322"/>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0025"/>
            <a:ext cx="1543050" cy="489049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00025"/>
            <a:ext cx="4586288" cy="489049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02307369"/>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26580227"/>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23960933"/>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3707686141"/>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96528" y="1447205"/>
            <a:ext cx="2611041" cy="3695700"/>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1" y="1447205"/>
            <a:ext cx="2611041" cy="3695700"/>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42689137"/>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63528245"/>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57863046"/>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0095916"/>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309770221"/>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662626383"/>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35714692"/>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619126"/>
            <a:ext cx="1543050" cy="45237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619126"/>
            <a:ext cx="4586288" cy="45237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48901237"/>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376102327"/>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32486830"/>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979084320"/>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010191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051956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3587996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9031139"/>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229422787"/>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380788242"/>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0043375"/>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63129"/>
            <a:ext cx="1543050" cy="433149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63129"/>
            <a:ext cx="4586288" cy="4331494"/>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68319775"/>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552829845"/>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77628626"/>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930619190"/>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8803028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66416325"/>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2384313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90004"/>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327410119"/>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185346530"/>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78798005"/>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4731" y="263129"/>
            <a:ext cx="1543943" cy="433149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63129"/>
            <a:ext cx="4588967" cy="4331494"/>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17952598"/>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626799414"/>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3172995"/>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85284980"/>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107480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0102368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86245480"/>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091524"/>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525754616"/>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570732090"/>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57335920"/>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58367"/>
            <a:ext cx="1543050" cy="433625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58367"/>
            <a:ext cx="4586288" cy="4336256"/>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0719277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41188775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17029587"/>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596274816"/>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5195459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8768469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28940889"/>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6745970"/>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305424626"/>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065552715"/>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631474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1200151"/>
            <a:ext cx="1543050" cy="339447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4586288"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64075888"/>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855468314"/>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47821590"/>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243508205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24309831"/>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78604045"/>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46789460"/>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23017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57911871"/>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92880911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17519433"/>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1200151"/>
            <a:ext cx="1543050" cy="339447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4586288"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19137403"/>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4654373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7593582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271922081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58283174"/>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8984536"/>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789194440"/>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0056494"/>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903824736"/>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10906104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12632899"/>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566143"/>
            <a:ext cx="1543050" cy="40284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566143"/>
            <a:ext cx="4586288" cy="4028480"/>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91025460"/>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035668564"/>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35442830"/>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276717795"/>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04685563"/>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08351591"/>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1626549"/>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9473898"/>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207162036"/>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4107086972"/>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13133912"/>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566143"/>
            <a:ext cx="1543050" cy="40284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566143"/>
            <a:ext cx="4586288" cy="4028480"/>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80738762"/>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19669878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98566579"/>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415000909"/>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98583912"/>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28280845"/>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031414239"/>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789710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3667017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4002830620"/>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3419716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566143"/>
            <a:ext cx="1543050" cy="40284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566143"/>
            <a:ext cx="4586288" cy="4028480"/>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65293299"/>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017056760"/>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84399518"/>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1452942890"/>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8002" y="2183013"/>
            <a:ext cx="2027039" cy="2435423"/>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7902" y="2183013"/>
            <a:ext cx="2027486" cy="2435423"/>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07124616"/>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88857389"/>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34223681"/>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431424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485310571"/>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780025434"/>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4914973"/>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28382" y="1574604"/>
            <a:ext cx="1047006" cy="30438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486025" y="1574604"/>
            <a:ext cx="3099494" cy="30438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9656153"/>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150525510"/>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83710802"/>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376843298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8002" y="2183013"/>
            <a:ext cx="2027039" cy="2435423"/>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7902" y="2183013"/>
            <a:ext cx="2027486" cy="2435423"/>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1737891"/>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23338395"/>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3952916"/>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174169"/>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4241711311"/>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223876217"/>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4524697"/>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28382" y="1574604"/>
            <a:ext cx="1047006" cy="30438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486025" y="1574604"/>
            <a:ext cx="3099494" cy="30438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7269439"/>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813919384"/>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15744092"/>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229546766"/>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13255864"/>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98909996"/>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612455"/>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315740"/>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108844550"/>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476867870"/>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99435059"/>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29647" y="924522"/>
            <a:ext cx="1562249" cy="367010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924522"/>
            <a:ext cx="4643885" cy="3670101"/>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4424446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28893911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17499827"/>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273061353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1713" y="2144316"/>
            <a:ext cx="2061419" cy="2397324"/>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35994" y="2144316"/>
            <a:ext cx="2061419" cy="2397324"/>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2996653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56224092"/>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97375755"/>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0927730"/>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4170523888"/>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975245851"/>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79939726"/>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56212" y="1676995"/>
            <a:ext cx="1041202" cy="2864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1716" y="1676995"/>
            <a:ext cx="3081635" cy="2864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7164477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52432522"/>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91984213"/>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3758311000"/>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2224" y="1028107"/>
            <a:ext cx="2775347" cy="4062413"/>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028107"/>
            <a:ext cx="2775347" cy="4062413"/>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57537027"/>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0884608"/>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06962323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78222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917045295"/>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302244359"/>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48248874"/>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0025"/>
            <a:ext cx="1543050" cy="489049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00025"/>
            <a:ext cx="4586288" cy="489049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9683094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257706104"/>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6573533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2365547569"/>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42952" y="985837"/>
            <a:ext cx="2898577" cy="3862388"/>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684391" y="985837"/>
            <a:ext cx="2898577" cy="3862388"/>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41975405"/>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79957291"/>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42897191"/>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943390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752166068"/>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Consolas"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0511992"/>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39611363"/>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22949" y="206576"/>
            <a:ext cx="1560017" cy="46416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06576"/>
            <a:ext cx="4637187" cy="46416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52730697"/>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08172193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4488859"/>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2231897910"/>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25092" y="1000126"/>
            <a:ext cx="2898577" cy="3862388"/>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666531" y="1000126"/>
            <a:ext cx="2898577" cy="3862388"/>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05333950"/>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67452884"/>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1817439"/>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3744260"/>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898460407"/>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Consolas"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532602713"/>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5006223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09556" y="206576"/>
            <a:ext cx="1555552" cy="465593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06576"/>
            <a:ext cx="4623792" cy="465593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04450666"/>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a:prstGeom prst="rect">
            <a:avLst/>
          </a:prstGeom>
        </p:spPr>
        <p:txBody>
          <a:bodyPr lIns="34290" tIns="17145" rIns="34290" bIns="17145"/>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30883518"/>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44754222"/>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a:prstGeom prst="rect">
            <a:avLst/>
          </a:prstGeom>
        </p:spPr>
        <p:txBody>
          <a:bodyPr lIns="34290" tIns="17145" rIns="34290" bIns="17145" anchor="t"/>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2948701302"/>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p>
            <a:r>
              <a:rPr lang="en-US" smtClean="0"/>
              <a:t>Click to edit Master title style</a:t>
            </a:r>
            <a:endParaRPr lang="en-US"/>
          </a:p>
        </p:txBody>
      </p:sp>
      <p:sp>
        <p:nvSpPr>
          <p:cNvPr id="3" name="Content Placeholder 2"/>
          <p:cNvSpPr>
            <a:spLocks noGrp="1"/>
          </p:cNvSpPr>
          <p:nvPr>
            <p:ph sz="half" idx="1"/>
          </p:nvPr>
        </p:nvSpPr>
        <p:spPr>
          <a:xfrm>
            <a:off x="267891" y="1671639"/>
            <a:ext cx="3137892" cy="1724025"/>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48646" y="1671639"/>
            <a:ext cx="3137892" cy="1724025"/>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8676261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95243986"/>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p>
            <a:r>
              <a:rPr lang="en-US" smtClean="0"/>
              <a:t>Click to edit Master title style</a:t>
            </a:r>
            <a:endParaRPr lang="en-US"/>
          </a:p>
        </p:txBody>
      </p:sp>
    </p:spTree>
    <p:extLst>
      <p:ext uri="{BB962C8B-B14F-4D97-AF65-F5344CB8AC3E}">
        <p14:creationId xmlns:p14="http://schemas.microsoft.com/office/powerpoint/2010/main" val="1377689351"/>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40342489"/>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a:prstGeom prst="rect">
            <a:avLst/>
          </a:prstGeom>
        </p:spPr>
        <p:txBody>
          <a:bodyPr lIns="34290" tIns="17145" rIns="34290" bIns="17145"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122168773"/>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a:prstGeom prst="rect">
            <a:avLst/>
          </a:prstGeom>
        </p:spPr>
        <p:txBody>
          <a:bodyPr lIns="34290" tIns="17145" rIns="34290" bIns="17145"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456527850"/>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45853564"/>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06876" y="205979"/>
            <a:ext cx="1579662" cy="3189684"/>
          </a:xfrm>
          <a:prstGeom prst="rect">
            <a:avLst/>
          </a:prstGeom>
        </p:spPr>
        <p:txBody>
          <a:bodyPr vert="eaVert" lIns="34290" tIns="17145" rIns="34290" bIns="17145"/>
          <a:lstStyle/>
          <a:p>
            <a:r>
              <a:rPr lang="en-US" smtClean="0"/>
              <a:t>Click to edit Master title style</a:t>
            </a:r>
            <a:endParaRPr lang="en-US"/>
          </a:p>
        </p:txBody>
      </p:sp>
      <p:sp>
        <p:nvSpPr>
          <p:cNvPr id="3" name="Vertical Text Placeholder 2"/>
          <p:cNvSpPr>
            <a:spLocks noGrp="1"/>
          </p:cNvSpPr>
          <p:nvPr>
            <p:ph type="body" orient="vert" idx="1"/>
          </p:nvPr>
        </p:nvSpPr>
        <p:spPr>
          <a:xfrm>
            <a:off x="267893" y="205979"/>
            <a:ext cx="4696123" cy="318968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81196930"/>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599055799"/>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40055599"/>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2999697046"/>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777758"/>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63712887"/>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47896565"/>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5717692"/>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475742915"/>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Calibri"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777510511"/>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1774862"/>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86359"/>
            <a:ext cx="1543050" cy="420826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86359"/>
            <a:ext cx="4586288" cy="4208264"/>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4276686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a:prstGeom prst="rect">
            <a:avLst/>
          </a:prstGeom>
        </p:spPr>
        <p:txBody>
          <a:bodyPr lIns="34290" tIns="17145" rIns="34290" bIns="17145"/>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264567146"/>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58666600"/>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a:prstGeom prst="rect">
            <a:avLst/>
          </a:prstGeom>
        </p:spPr>
        <p:txBody>
          <a:bodyPr lIns="34290" tIns="17145" rIns="34290" bIns="17145" anchor="t"/>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2869282243"/>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07109475"/>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456596"/>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p>
            <a:r>
              <a:rPr lang="en-US" smtClean="0"/>
              <a:t>Click to edit Master title style</a:t>
            </a:r>
            <a:endParaRPr lang="en-US"/>
          </a:p>
        </p:txBody>
      </p:sp>
    </p:spTree>
    <p:extLst>
      <p:ext uri="{BB962C8B-B14F-4D97-AF65-F5344CB8AC3E}">
        <p14:creationId xmlns:p14="http://schemas.microsoft.com/office/powerpoint/2010/main" val="1186615014"/>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8394771"/>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a:prstGeom prst="rect">
            <a:avLst/>
          </a:prstGeom>
        </p:spPr>
        <p:txBody>
          <a:bodyPr lIns="34290" tIns="17145" rIns="34290" bIns="17145"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840288580"/>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a:prstGeom prst="rect">
            <a:avLst/>
          </a:prstGeom>
        </p:spPr>
        <p:txBody>
          <a:bodyPr lIns="34290" tIns="17145" rIns="34290" bIns="17145"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Calibri"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458025892"/>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8867080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5979"/>
            <a:ext cx="1543050" cy="4388644"/>
          </a:xfrm>
          <a:prstGeom prst="rect">
            <a:avLst/>
          </a:prstGeom>
        </p:spPr>
        <p:txBody>
          <a:bodyPr vert="eaVert" lIns="34290" tIns="17145" rIns="34290" bIns="17145"/>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05979"/>
            <a:ext cx="4586288" cy="4388644"/>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3954772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581598014"/>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8860061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501497816"/>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22536987"/>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1774055"/>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25104535"/>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7360660"/>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024177429"/>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Calibri"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769537756"/>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73150914"/>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43500" y="859037"/>
            <a:ext cx="1714500" cy="373558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859037"/>
            <a:ext cx="5100638" cy="3735586"/>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70740178"/>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891200497"/>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59101756"/>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3298783156"/>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96855514"/>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3967699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99903446"/>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8046864"/>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232555352"/>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Calibri"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765760651"/>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94043635"/>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43500" y="1200151"/>
            <a:ext cx="1714500" cy="339447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200151"/>
            <a:ext cx="5100638"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48928855"/>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8614"/>
            <a:ext cx="5829300" cy="11017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327502842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2656397310"/>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3305175"/>
            <a:ext cx="5829300" cy="1022350"/>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2179639"/>
            <a:ext cx="5829300" cy="112553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3511437180"/>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1200151"/>
            <a:ext cx="3028950" cy="339407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1200151"/>
            <a:ext cx="3028950" cy="339407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3083950659"/>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0938"/>
            <a:ext cx="3030141" cy="4810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42900" y="1631951"/>
            <a:ext cx="3030141" cy="296227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1150938"/>
            <a:ext cx="3031331" cy="4810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3483769" y="1631951"/>
            <a:ext cx="3031331" cy="296227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783722861"/>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1578600081"/>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1838790599"/>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9"/>
            <a:ext cx="2256235" cy="871537"/>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2681287" y="204789"/>
            <a:ext cx="3833813" cy="438943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5"/>
            <a:ext cx="2256235" cy="35179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217084517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3600450"/>
            <a:ext cx="4114800" cy="425450"/>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344216" y="460375"/>
            <a:ext cx="41148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lang="en-US" dirty="0"/>
          </a:p>
        </p:txBody>
      </p:sp>
      <p:sp>
        <p:nvSpPr>
          <p:cNvPr id="4" name="Text Placeholder 3"/>
          <p:cNvSpPr>
            <a:spLocks noGrp="1"/>
          </p:cNvSpPr>
          <p:nvPr>
            <p:ph type="body" sz="half" idx="2"/>
          </p:nvPr>
        </p:nvSpPr>
        <p:spPr>
          <a:xfrm>
            <a:off x="1344216" y="4025900"/>
            <a:ext cx="4114800" cy="60325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738718224"/>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175164451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6375"/>
            <a:ext cx="1543050" cy="4387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06375"/>
            <a:ext cx="4514850" cy="4387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601C75-6E3A-0C43-AC78-5185600B4E67}" type="datetimeFigureOut">
              <a:rPr lang="en-US" smtClean="0"/>
              <a:t>4/29/2015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10AB41-457F-9A4C-A01C-ACD95B865C12}" type="slidenum">
              <a:rPr lang="en-US" smtClean="0"/>
              <a:t>‹N°›</a:t>
            </a:fld>
            <a:endParaRPr lang="en-US" dirty="0"/>
          </a:p>
        </p:txBody>
      </p:sp>
    </p:spTree>
    <p:extLst>
      <p:ext uri="{BB962C8B-B14F-4D97-AF65-F5344CB8AC3E}">
        <p14:creationId xmlns:p14="http://schemas.microsoft.com/office/powerpoint/2010/main" val="147984725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74740083"/>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32882088"/>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2584180508"/>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2224" y="1028106"/>
            <a:ext cx="2775347" cy="3976688"/>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028106"/>
            <a:ext cx="2775347" cy="3976688"/>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49733659"/>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56259137"/>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55795882"/>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8099821"/>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642161261"/>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6030804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42219374"/>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0027"/>
            <a:ext cx="1543050" cy="480476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00027"/>
            <a:ext cx="4586288" cy="48047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26185149"/>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82954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65559570"/>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2744539912"/>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08573731"/>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03705827"/>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07812453"/>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8829208"/>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142120170"/>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Calibri"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790738003"/>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38579284"/>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87678" y="1170385"/>
            <a:ext cx="1572518" cy="34242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68784" y="1170385"/>
            <a:ext cx="4676031" cy="3424238"/>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18445133"/>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3424754"/>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29098179"/>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170478621"/>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2224" y="1028107"/>
            <a:ext cx="2775347" cy="4062413"/>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028107"/>
            <a:ext cx="2775347" cy="4062413"/>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75790148"/>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7946571"/>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46688053"/>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51922922"/>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484808471"/>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4155483630"/>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60297991"/>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0025"/>
            <a:ext cx="1543050" cy="489049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00025"/>
            <a:ext cx="4586288" cy="489049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02658364"/>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036770553"/>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8619345"/>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3011896511"/>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96528" y="1447205"/>
            <a:ext cx="2611041" cy="3695700"/>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1" y="1447205"/>
            <a:ext cx="2611041" cy="3695700"/>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05185013"/>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34021231"/>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42401833"/>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1467522"/>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091286911"/>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43152489"/>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95652836"/>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619126"/>
            <a:ext cx="1543050" cy="45237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619126"/>
            <a:ext cx="4586288" cy="45237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92670039"/>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582367958"/>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6496422"/>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2895789987"/>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39669750"/>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6540886"/>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91325574"/>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8368456"/>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935782356"/>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945236736"/>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01747374"/>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63129"/>
            <a:ext cx="1543050" cy="433149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63129"/>
            <a:ext cx="4586288" cy="4331494"/>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08283152"/>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23172425"/>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07450913"/>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1988601774"/>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93225967"/>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61776303"/>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47356578"/>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2776830"/>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784887428"/>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66767703"/>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72626254"/>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4731" y="263129"/>
            <a:ext cx="1543943" cy="433149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63129"/>
            <a:ext cx="4588967" cy="4331494"/>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1843567"/>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235297603"/>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89081069"/>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491602472"/>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92807657"/>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98017651"/>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01151227"/>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347821"/>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793579457"/>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717643048"/>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95181794"/>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58367"/>
            <a:ext cx="1543050" cy="433625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58367"/>
            <a:ext cx="4586288" cy="4336256"/>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50793454"/>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402088709"/>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39471864"/>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332666282"/>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67484596"/>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89111531"/>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001531505"/>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0504886"/>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691038278"/>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815746907"/>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83843282"/>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1200151"/>
            <a:ext cx="1543050" cy="339447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4586288"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2398628"/>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20649935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88677337"/>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143592787"/>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03962920"/>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71305238"/>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65767042"/>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6276056"/>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234654488"/>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58721921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11232457"/>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1200151"/>
            <a:ext cx="1543050" cy="339447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4586288"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1880372"/>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420308301"/>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25673961"/>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4286154350"/>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48461671"/>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18811736"/>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47490422"/>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9831232"/>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710085536"/>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344124975"/>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6764697"/>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566143"/>
            <a:ext cx="1543050" cy="40284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566143"/>
            <a:ext cx="4586288" cy="4028480"/>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7875315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626038372"/>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6709657"/>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3280189733"/>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69205197"/>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0281521"/>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05053013"/>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1015945"/>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429092329"/>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020459005"/>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434807"/>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566143"/>
            <a:ext cx="1543050" cy="40284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566143"/>
            <a:ext cx="4586288" cy="4028480"/>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76485332"/>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945030081"/>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08321752"/>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4015755630"/>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30765791"/>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53401657"/>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818781841"/>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574375"/>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067030558"/>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63797369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329991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566143"/>
            <a:ext cx="1543050" cy="40284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566143"/>
            <a:ext cx="4586288" cy="4028480"/>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75248266"/>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897668269"/>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74434888"/>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3244733515"/>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8002" y="2183013"/>
            <a:ext cx="2027039" cy="2435423"/>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7902" y="2183013"/>
            <a:ext cx="2027486" cy="2435423"/>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53235079"/>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2231990"/>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47025412"/>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4809805"/>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399645273"/>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806398460"/>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3664595"/>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28382" y="1574604"/>
            <a:ext cx="1047006" cy="30438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486025" y="1574604"/>
            <a:ext cx="3099494" cy="30438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35728580"/>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58411107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71720444"/>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5437666"/>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8002" y="2183013"/>
            <a:ext cx="2027039" cy="2435423"/>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7902" y="2183013"/>
            <a:ext cx="2027486" cy="2435423"/>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91038024"/>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98520701"/>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28796414"/>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591387"/>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972399986"/>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4164566838"/>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406658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28382" y="1574604"/>
            <a:ext cx="1047006" cy="30438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486025" y="1574604"/>
            <a:ext cx="3099494" cy="30438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34375829"/>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93620169"/>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85529048"/>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3708234038"/>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10231624"/>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9539458"/>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86796823"/>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9022843"/>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602783729"/>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621235564"/>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71797458"/>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29647" y="924522"/>
            <a:ext cx="1562249" cy="367010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924522"/>
            <a:ext cx="4643885" cy="3670101"/>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488811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796547353"/>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90070104"/>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3038262337"/>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1713" y="2144316"/>
            <a:ext cx="2061419" cy="2397324"/>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35994" y="2144316"/>
            <a:ext cx="2061419" cy="2397324"/>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52896068"/>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5108176"/>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58485766"/>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1497618"/>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8603671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579451405"/>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83373350"/>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56212" y="1676995"/>
            <a:ext cx="1041202" cy="2864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1716" y="1676995"/>
            <a:ext cx="3081635" cy="2864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18600939"/>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499030872"/>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17278793"/>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11480357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2224" y="1028107"/>
            <a:ext cx="2775347" cy="4062413"/>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028107"/>
            <a:ext cx="2775347" cy="4062413"/>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96371714"/>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18191306"/>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12094750"/>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5611436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512552440"/>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668522680"/>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53486290"/>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0025"/>
            <a:ext cx="1543050" cy="489049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00025"/>
            <a:ext cx="4586288" cy="489049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073369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48260052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45938113"/>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363615611"/>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42952" y="985837"/>
            <a:ext cx="2898577" cy="3862388"/>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684391" y="985837"/>
            <a:ext cx="2898577" cy="3862388"/>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1154834"/>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94844752"/>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62405429"/>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9310458"/>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801525784"/>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Consolas"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803288567"/>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21235579"/>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22949" y="206576"/>
            <a:ext cx="1560017" cy="46416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06576"/>
            <a:ext cx="4637187" cy="46416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03138684"/>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83754131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14341946"/>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166302503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25092" y="1000126"/>
            <a:ext cx="2898577" cy="3862388"/>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666531" y="1000126"/>
            <a:ext cx="2898577" cy="3862388"/>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59310505"/>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3615931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775084500"/>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5755031"/>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992583340"/>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Consolas"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650121767"/>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50007018"/>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09556" y="206576"/>
            <a:ext cx="1555552" cy="465593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06576"/>
            <a:ext cx="4623792" cy="465593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42195589"/>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a:prstGeom prst="rect">
            <a:avLst/>
          </a:prstGeom>
        </p:spPr>
        <p:txBody>
          <a:bodyPr lIns="34290" tIns="17145" rIns="34290" bIns="17145"/>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p:spPr>
        <p:txBody>
          <a:bodyPr/>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39672103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85913539"/>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a:prstGeom prst="rect">
            <a:avLst/>
          </a:prstGeom>
        </p:spPr>
        <p:txBody>
          <a:bodyPr lIns="34290" tIns="17145" rIns="34290" bIns="17145" anchor="t"/>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p:spPr>
        <p:txBody>
          <a:bodyPr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293708569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p>
            <a:r>
              <a:rPr lang="en-US" smtClean="0"/>
              <a:t>Click to edit Master title style</a:t>
            </a:r>
            <a:endParaRPr lang="en-US"/>
          </a:p>
        </p:txBody>
      </p:sp>
      <p:sp>
        <p:nvSpPr>
          <p:cNvPr id="3" name="Content Placeholder 2"/>
          <p:cNvSpPr>
            <a:spLocks noGrp="1"/>
          </p:cNvSpPr>
          <p:nvPr>
            <p:ph sz="half" idx="1"/>
          </p:nvPr>
        </p:nvSpPr>
        <p:spPr>
          <a:xfrm>
            <a:off x="267891" y="1671639"/>
            <a:ext cx="3137892" cy="1724025"/>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48646" y="1671639"/>
            <a:ext cx="3137892" cy="1724025"/>
          </a:xfrm>
        </p:spPr>
        <p:txBody>
          <a:bodyPr/>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17233507"/>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p:spPr>
        <p:txBody>
          <a:bodyPr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p:spPr>
        <p:txBody>
          <a:bodyPr/>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94023831"/>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p>
            <a:r>
              <a:rPr lang="en-US" smtClean="0"/>
              <a:t>Click to edit Master title style</a:t>
            </a:r>
            <a:endParaRPr lang="en-US"/>
          </a:p>
        </p:txBody>
      </p:sp>
    </p:spTree>
    <p:extLst>
      <p:ext uri="{BB962C8B-B14F-4D97-AF65-F5344CB8AC3E}">
        <p14:creationId xmlns:p14="http://schemas.microsoft.com/office/powerpoint/2010/main" val="1637632771"/>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742951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a:prstGeom prst="rect">
            <a:avLst/>
          </a:prstGeom>
        </p:spPr>
        <p:txBody>
          <a:bodyPr lIns="34290" tIns="17145" rIns="34290" bIns="17145"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p:spPr>
        <p:txBody>
          <a:bodyPr/>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055611982"/>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a:prstGeom prst="rect">
            <a:avLst/>
          </a:prstGeom>
        </p:spPr>
        <p:txBody>
          <a:bodyPr lIns="34290" tIns="17145" rIns="34290" bIns="17145"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p:spPr>
        <p:txBody>
          <a:bodyPr/>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Lucida Grande" charset="0"/>
              </a:rPr>
              <a:t>Click icon to add picture</a:t>
            </a:r>
          </a:p>
        </p:txBody>
      </p:sp>
      <p:sp>
        <p:nvSpPr>
          <p:cNvPr id="4" name="Text Placeholder 3"/>
          <p:cNvSpPr>
            <a:spLocks noGrp="1"/>
          </p:cNvSpPr>
          <p:nvPr>
            <p:ph type="body" sz="half" idx="2"/>
          </p:nvPr>
        </p:nvSpPr>
        <p:spPr>
          <a:xfrm>
            <a:off x="1344365" y="4025505"/>
            <a:ext cx="4114800" cy="603647"/>
          </a:xfrm>
        </p:spPr>
        <p:txBody>
          <a:bodyPr/>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15550937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28274185"/>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06876" y="205979"/>
            <a:ext cx="1579662" cy="3189684"/>
          </a:xfrm>
          <a:prstGeom prst="rect">
            <a:avLst/>
          </a:prstGeom>
        </p:spPr>
        <p:txBody>
          <a:bodyPr vert="eaVert" lIns="34290" tIns="17145" rIns="34290" bIns="17145"/>
          <a:lstStyle/>
          <a:p>
            <a:r>
              <a:rPr lang="en-US" smtClean="0"/>
              <a:t>Click to edit Master title style</a:t>
            </a:r>
            <a:endParaRPr lang="en-US"/>
          </a:p>
        </p:txBody>
      </p:sp>
      <p:sp>
        <p:nvSpPr>
          <p:cNvPr id="3" name="Vertical Text Placeholder 2"/>
          <p:cNvSpPr>
            <a:spLocks noGrp="1"/>
          </p:cNvSpPr>
          <p:nvPr>
            <p:ph type="body" orient="vert" idx="1"/>
          </p:nvPr>
        </p:nvSpPr>
        <p:spPr>
          <a:xfrm>
            <a:off x="267893" y="205979"/>
            <a:ext cx="4696123" cy="318968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1845511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934062075"/>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33852190"/>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3115428513"/>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7071438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22825025"/>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311342040"/>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3597927"/>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629366465"/>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Calibri"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54027438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73663878"/>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86359"/>
            <a:ext cx="1543050" cy="420826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86359"/>
            <a:ext cx="4586288" cy="4208264"/>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82750994"/>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a:prstGeom prst="rect">
            <a:avLst/>
          </a:prstGeom>
        </p:spPr>
        <p:txBody>
          <a:bodyPr lIns="34290" tIns="17145" rIns="34290" bIns="17145"/>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35459727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83209669"/>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a:prstGeom prst="rect">
            <a:avLst/>
          </a:prstGeom>
        </p:spPr>
        <p:txBody>
          <a:bodyPr lIns="34290" tIns="17145" rIns="34290" bIns="17145" anchor="t"/>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217116283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49593900"/>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76094924"/>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p>
            <a:r>
              <a:rPr lang="en-US" smtClean="0"/>
              <a:t>Click to edit Master title style</a:t>
            </a:r>
            <a:endParaRPr lang="en-US"/>
          </a:p>
        </p:txBody>
      </p:sp>
    </p:spTree>
    <p:extLst>
      <p:ext uri="{BB962C8B-B14F-4D97-AF65-F5344CB8AC3E}">
        <p14:creationId xmlns:p14="http://schemas.microsoft.com/office/powerpoint/2010/main" val="276627432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841752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a:prstGeom prst="rect">
            <a:avLst/>
          </a:prstGeom>
        </p:spPr>
        <p:txBody>
          <a:bodyPr lIns="34290" tIns="17145" rIns="34290" bIns="17145"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578363746"/>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a:prstGeom prst="rect">
            <a:avLst/>
          </a:prstGeom>
        </p:spPr>
        <p:txBody>
          <a:bodyPr lIns="34290" tIns="17145" rIns="34290" bIns="17145"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Calibri"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781154964"/>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a:prstGeom prst="rect">
            <a:avLst/>
          </a:prstGeom>
        </p:spPr>
        <p:txBody>
          <a:bodyPr lIns="34290" tIns="17145" rIns="34290" bIns="17145"/>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54929204"/>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5979"/>
            <a:ext cx="1543050" cy="4388644"/>
          </a:xfrm>
          <a:prstGeom prst="rect">
            <a:avLst/>
          </a:prstGeom>
        </p:spPr>
        <p:txBody>
          <a:bodyPr vert="eaVert" lIns="34290" tIns="17145" rIns="34290" bIns="17145"/>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05979"/>
            <a:ext cx="4586288" cy="4388644"/>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43286697"/>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602300547"/>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3133901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47381203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27569276"/>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18487174"/>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13743259"/>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66633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3841148479"/>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Calibri"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718378848"/>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002538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43500" y="859037"/>
            <a:ext cx="1714500" cy="373558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859037"/>
            <a:ext cx="5100638" cy="3735586"/>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9486202"/>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1"/>
            <a:ext cx="58293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2914650"/>
            <a:ext cx="4800600" cy="1314450"/>
          </a:xfrm>
          <a:prstGeom prst="rect">
            <a:avLst/>
          </a:prstGeom>
        </p:spPr>
        <p:txBody>
          <a:bodyPr lIns="34290" tIns="17145" rIns="34290" bIns="17145"/>
          <a:lstStyle>
            <a:lvl1pPr marL="0" indent="0" algn="ctr">
              <a:buNone/>
              <a:defRPr/>
            </a:lvl1pPr>
            <a:lvl2pPr marL="128588" indent="0" algn="ctr">
              <a:buNone/>
              <a:defRPr/>
            </a:lvl2pPr>
            <a:lvl3pPr marL="257175" indent="0" algn="ctr">
              <a:buNone/>
              <a:defRPr/>
            </a:lvl3pPr>
            <a:lvl4pPr marL="385763" indent="0" algn="ctr">
              <a:buNone/>
              <a:defRPr/>
            </a:lvl4pPr>
            <a:lvl5pPr marL="514350" indent="0" algn="ctr">
              <a:buNone/>
              <a:defRPr/>
            </a:lvl5pPr>
            <a:lvl6pPr marL="642938" indent="0" algn="ctr">
              <a:buNone/>
              <a:defRPr/>
            </a:lvl6pPr>
            <a:lvl7pPr marL="771525" indent="0" algn="ctr">
              <a:buNone/>
              <a:defRPr/>
            </a:lvl7pPr>
            <a:lvl8pPr marL="900113" indent="0" algn="ctr">
              <a:buNone/>
              <a:defRPr/>
            </a:lvl8pPr>
            <a:lvl9pPr marL="10287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605064987"/>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2900" y="1200151"/>
            <a:ext cx="6172200" cy="3394472"/>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6104725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586" y="3305176"/>
            <a:ext cx="5829300" cy="1021556"/>
          </a:xfrm>
        </p:spPr>
        <p:txBody>
          <a:bodyPr/>
          <a:lstStyle>
            <a:lvl1pPr algn="l">
              <a:defRPr sz="1125" b="1" cap="all"/>
            </a:lvl1pPr>
          </a:lstStyle>
          <a:p>
            <a:r>
              <a:rPr lang="en-US" smtClean="0"/>
              <a:t>Click to edit Master title style</a:t>
            </a:r>
            <a:endParaRPr lang="en-US"/>
          </a:p>
        </p:txBody>
      </p:sp>
      <p:sp>
        <p:nvSpPr>
          <p:cNvPr id="3" name="Text Placeholder 2"/>
          <p:cNvSpPr>
            <a:spLocks noGrp="1"/>
          </p:cNvSpPr>
          <p:nvPr>
            <p:ph type="body" idx="1"/>
          </p:nvPr>
        </p:nvSpPr>
        <p:spPr>
          <a:xfrm>
            <a:off x="541586" y="2180036"/>
            <a:ext cx="5829300" cy="1125141"/>
          </a:xfrm>
          <a:prstGeom prst="rect">
            <a:avLst/>
          </a:prstGeom>
        </p:spPr>
        <p:txBody>
          <a:bodyPr lIns="34290" tIns="17145" rIns="34290" bIns="17145" anchor="b"/>
          <a:lstStyle>
            <a:lvl1pPr marL="0" indent="0">
              <a:buNone/>
              <a:defRPr sz="600"/>
            </a:lvl1pPr>
            <a:lvl2pPr marL="128588" indent="0">
              <a:buNone/>
              <a:defRPr sz="525"/>
            </a:lvl2pPr>
            <a:lvl3pPr marL="257175" indent="0">
              <a:buNone/>
              <a:defRPr sz="450"/>
            </a:lvl3pPr>
            <a:lvl4pPr marL="385763" indent="0">
              <a:buNone/>
              <a:defRPr sz="375"/>
            </a:lvl4pPr>
            <a:lvl5pPr marL="514350" indent="0">
              <a:buNone/>
              <a:defRPr sz="375"/>
            </a:lvl5pPr>
            <a:lvl6pPr marL="642938" indent="0">
              <a:buNone/>
              <a:defRPr sz="375"/>
            </a:lvl6pPr>
            <a:lvl7pPr marL="771525" indent="0">
              <a:buNone/>
              <a:defRPr sz="375"/>
            </a:lvl7pPr>
            <a:lvl8pPr marL="900113" indent="0">
              <a:buNone/>
              <a:defRPr sz="375"/>
            </a:lvl8pPr>
            <a:lvl9pPr marL="1028700" indent="0">
              <a:buNone/>
              <a:defRPr sz="375"/>
            </a:lvl9pPr>
          </a:lstStyle>
          <a:p>
            <a:pPr lvl="0"/>
            <a:r>
              <a:rPr lang="en-US" smtClean="0"/>
              <a:t>Click to edit Master text styles</a:t>
            </a:r>
          </a:p>
        </p:txBody>
      </p:sp>
    </p:spTree>
    <p:extLst>
      <p:ext uri="{BB962C8B-B14F-4D97-AF65-F5344CB8AC3E}">
        <p14:creationId xmlns:p14="http://schemas.microsoft.com/office/powerpoint/2010/main" val="336253534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2"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50433" y="1200151"/>
            <a:ext cx="3064669" cy="3394472"/>
          </a:xfrm>
          <a:prstGeom prst="rect">
            <a:avLst/>
          </a:prstGeom>
        </p:spPr>
        <p:txBody>
          <a:bodyPr lIns="34290" tIns="17145" rIns="34290" bIns="17145"/>
          <a:lstStyle>
            <a:lvl1pPr>
              <a:defRPr sz="825"/>
            </a:lvl1pPr>
            <a:lvl2pPr>
              <a:defRPr sz="675"/>
            </a:lvl2pPr>
            <a:lvl3pPr>
              <a:defRPr sz="600"/>
            </a:lvl3pPr>
            <a:lvl4pPr>
              <a:defRPr sz="525"/>
            </a:lvl4pPr>
            <a:lvl5pPr>
              <a:defRPr sz="525"/>
            </a:lvl5pPr>
            <a:lvl6pPr>
              <a:defRPr sz="525"/>
            </a:lvl6pPr>
            <a:lvl7pPr>
              <a:defRPr sz="525"/>
            </a:lvl7pPr>
            <a:lvl8pPr>
              <a:defRPr sz="525"/>
            </a:lvl8pPr>
            <a:lvl9pPr>
              <a:defRPr sz="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80330985"/>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8"/>
            <a:ext cx="61722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151335"/>
            <a:ext cx="3030290"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4" name="Content Placeholder 3"/>
          <p:cNvSpPr>
            <a:spLocks noGrp="1"/>
          </p:cNvSpPr>
          <p:nvPr>
            <p:ph sz="half" idx="2"/>
          </p:nvPr>
        </p:nvSpPr>
        <p:spPr>
          <a:xfrm>
            <a:off x="342900" y="1631156"/>
            <a:ext cx="3030290"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918" y="1151335"/>
            <a:ext cx="3031182" cy="479822"/>
          </a:xfrm>
          <a:prstGeom prst="rect">
            <a:avLst/>
          </a:prstGeom>
        </p:spPr>
        <p:txBody>
          <a:bodyPr lIns="34290" tIns="17145" rIns="34290" bIns="17145" anchor="b"/>
          <a:lstStyle>
            <a:lvl1pPr marL="0" indent="0">
              <a:buNone/>
              <a:defRPr sz="675" b="1"/>
            </a:lvl1pPr>
            <a:lvl2pPr marL="128588" indent="0">
              <a:buNone/>
              <a:defRPr sz="600" b="1"/>
            </a:lvl2pPr>
            <a:lvl3pPr marL="257175" indent="0">
              <a:buNone/>
              <a:defRPr sz="525" b="1"/>
            </a:lvl3pPr>
            <a:lvl4pPr marL="385763" indent="0">
              <a:buNone/>
              <a:defRPr sz="450" b="1"/>
            </a:lvl4pPr>
            <a:lvl5pPr marL="514350" indent="0">
              <a:buNone/>
              <a:defRPr sz="450" b="1"/>
            </a:lvl5pPr>
            <a:lvl6pPr marL="642938" indent="0">
              <a:buNone/>
              <a:defRPr sz="450" b="1"/>
            </a:lvl6pPr>
            <a:lvl7pPr marL="771525" indent="0">
              <a:buNone/>
              <a:defRPr sz="450" b="1"/>
            </a:lvl7pPr>
            <a:lvl8pPr marL="900113" indent="0">
              <a:buNone/>
              <a:defRPr sz="450" b="1"/>
            </a:lvl8pPr>
            <a:lvl9pPr marL="1028700" indent="0">
              <a:buNone/>
              <a:defRPr sz="450" b="1"/>
            </a:lvl9pPr>
          </a:lstStyle>
          <a:p>
            <a:pPr lvl="0"/>
            <a:r>
              <a:rPr lang="en-US" smtClean="0"/>
              <a:t>Click to edit Master text styles</a:t>
            </a:r>
          </a:p>
        </p:txBody>
      </p:sp>
      <p:sp>
        <p:nvSpPr>
          <p:cNvPr id="6" name="Content Placeholder 5"/>
          <p:cNvSpPr>
            <a:spLocks noGrp="1"/>
          </p:cNvSpPr>
          <p:nvPr>
            <p:ph sz="quarter" idx="4"/>
          </p:nvPr>
        </p:nvSpPr>
        <p:spPr>
          <a:xfrm>
            <a:off x="3483918" y="1631156"/>
            <a:ext cx="3031182" cy="2963466"/>
          </a:xfrm>
          <a:prstGeom prst="rect">
            <a:avLst/>
          </a:prstGeom>
        </p:spPr>
        <p:txBody>
          <a:bodyPr lIns="34290" tIns="17145" rIns="34290" bIns="17145"/>
          <a:lstStyle>
            <a:lvl1pPr>
              <a:defRPr sz="675"/>
            </a:lvl1pPr>
            <a:lvl2pPr>
              <a:defRPr sz="600"/>
            </a:lvl2pPr>
            <a:lvl3pPr>
              <a:defRPr sz="525"/>
            </a:lvl3pPr>
            <a:lvl4pPr>
              <a:defRPr sz="450"/>
            </a:lvl4pPr>
            <a:lvl5pPr>
              <a:defRPr sz="450"/>
            </a:lvl5pPr>
            <a:lvl6pPr>
              <a:defRPr sz="450"/>
            </a:lvl6pPr>
            <a:lvl7pPr>
              <a:defRPr sz="450"/>
            </a:lvl7pPr>
            <a:lvl8pPr>
              <a:defRPr sz="450"/>
            </a:lvl8pPr>
            <a:lvl9pPr>
              <a:defRPr sz="4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61608526"/>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6444633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282114"/>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086" cy="871538"/>
          </a:xfrm>
        </p:spPr>
        <p:txBody>
          <a:bodyPr anchor="b"/>
          <a:lstStyle>
            <a:lvl1pPr algn="l">
              <a:defRPr sz="600" b="1"/>
            </a:lvl1pPr>
          </a:lstStyle>
          <a:p>
            <a:r>
              <a:rPr lang="en-US" smtClean="0"/>
              <a:t>Click to edit Master title style</a:t>
            </a:r>
            <a:endParaRPr lang="en-US"/>
          </a:p>
        </p:txBody>
      </p:sp>
      <p:sp>
        <p:nvSpPr>
          <p:cNvPr id="3" name="Content Placeholder 2"/>
          <p:cNvSpPr>
            <a:spLocks noGrp="1"/>
          </p:cNvSpPr>
          <p:nvPr>
            <p:ph idx="1"/>
          </p:nvPr>
        </p:nvSpPr>
        <p:spPr>
          <a:xfrm>
            <a:off x="2681139" y="204788"/>
            <a:ext cx="3833961" cy="4389834"/>
          </a:xfrm>
          <a:prstGeom prst="rect">
            <a:avLst/>
          </a:prstGeom>
        </p:spPr>
        <p:txBody>
          <a:bodyPr lIns="34290" tIns="17145" rIns="34290" bIns="17145"/>
          <a:lstStyle>
            <a:lvl1pPr>
              <a:defRPr sz="900"/>
            </a:lvl1pPr>
            <a:lvl2pPr>
              <a:defRPr sz="825"/>
            </a:lvl2pPr>
            <a:lvl3pPr>
              <a:defRPr sz="675"/>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076327"/>
            <a:ext cx="2256086" cy="351829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1546432259"/>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365" y="3600452"/>
            <a:ext cx="4114800" cy="425053"/>
          </a:xfrm>
        </p:spPr>
        <p:txBody>
          <a:bodyPr anchor="b"/>
          <a:lstStyle>
            <a:lvl1pPr algn="l">
              <a:defRPr sz="600" b="1"/>
            </a:lvl1pPr>
          </a:lstStyle>
          <a:p>
            <a:r>
              <a:rPr lang="en-US" smtClean="0"/>
              <a:t>Click to edit Master title style</a:t>
            </a:r>
            <a:endParaRPr lang="en-US"/>
          </a:p>
        </p:txBody>
      </p:sp>
      <p:sp>
        <p:nvSpPr>
          <p:cNvPr id="3" name="Picture Placeholder 2"/>
          <p:cNvSpPr>
            <a:spLocks noGrp="1"/>
          </p:cNvSpPr>
          <p:nvPr>
            <p:ph type="pic" idx="1"/>
          </p:nvPr>
        </p:nvSpPr>
        <p:spPr>
          <a:xfrm>
            <a:off x="1344365" y="459581"/>
            <a:ext cx="4114800" cy="3086100"/>
          </a:xfrm>
          <a:prstGeom prst="rect">
            <a:avLst/>
          </a:prstGeom>
        </p:spPr>
        <p:txBody>
          <a:bodyPr lIns="34290" tIns="17145" rIns="34290" bIns="17145"/>
          <a:lstStyle>
            <a:lvl1pPr marL="0" indent="0">
              <a:buNone/>
              <a:defRPr sz="900"/>
            </a:lvl1pPr>
            <a:lvl2pPr marL="128588" indent="0">
              <a:buNone/>
              <a:defRPr sz="825"/>
            </a:lvl2pPr>
            <a:lvl3pPr marL="257175" indent="0">
              <a:buNone/>
              <a:defRPr sz="675"/>
            </a:lvl3pPr>
            <a:lvl4pPr marL="385763" indent="0">
              <a:buNone/>
              <a:defRPr sz="600"/>
            </a:lvl4pPr>
            <a:lvl5pPr marL="514350" indent="0">
              <a:buNone/>
              <a:defRPr sz="600"/>
            </a:lvl5pPr>
            <a:lvl6pPr marL="642938" indent="0">
              <a:buNone/>
              <a:defRPr sz="600"/>
            </a:lvl6pPr>
            <a:lvl7pPr marL="771525" indent="0">
              <a:buNone/>
              <a:defRPr sz="600"/>
            </a:lvl7pPr>
            <a:lvl8pPr marL="900113" indent="0">
              <a:buNone/>
              <a:defRPr sz="600"/>
            </a:lvl8pPr>
            <a:lvl9pPr marL="1028700" indent="0">
              <a:buNone/>
              <a:defRPr sz="600"/>
            </a:lvl9pPr>
          </a:lstStyle>
          <a:p>
            <a:pPr lvl="0"/>
            <a:r>
              <a:rPr lang="en-US" noProof="0" dirty="0" smtClean="0">
                <a:sym typeface="Calibri" charset="0"/>
              </a:rPr>
              <a:t>Click icon to add picture</a:t>
            </a:r>
          </a:p>
        </p:txBody>
      </p:sp>
      <p:sp>
        <p:nvSpPr>
          <p:cNvPr id="4" name="Text Placeholder 3"/>
          <p:cNvSpPr>
            <a:spLocks noGrp="1"/>
          </p:cNvSpPr>
          <p:nvPr>
            <p:ph type="body" sz="half" idx="2"/>
          </p:nvPr>
        </p:nvSpPr>
        <p:spPr>
          <a:xfrm>
            <a:off x="1344365" y="4025505"/>
            <a:ext cx="4114800" cy="603647"/>
          </a:xfrm>
          <a:prstGeom prst="rect">
            <a:avLst/>
          </a:prstGeom>
        </p:spPr>
        <p:txBody>
          <a:bodyPr lIns="34290" tIns="17145" rIns="34290" bIns="17145"/>
          <a:lstStyle>
            <a:lvl1pPr marL="0" indent="0">
              <a:buNone/>
              <a:defRPr sz="375"/>
            </a:lvl1pPr>
            <a:lvl2pPr marL="128588" indent="0">
              <a:buNone/>
              <a:defRPr sz="375"/>
            </a:lvl2pPr>
            <a:lvl3pPr marL="257175" indent="0">
              <a:buNone/>
              <a:defRPr sz="300"/>
            </a:lvl3pPr>
            <a:lvl4pPr marL="385763" indent="0">
              <a:buNone/>
              <a:defRPr sz="225"/>
            </a:lvl4pPr>
            <a:lvl5pPr marL="514350" indent="0">
              <a:buNone/>
              <a:defRPr sz="225"/>
            </a:lvl5pPr>
            <a:lvl6pPr marL="642938" indent="0">
              <a:buNone/>
              <a:defRPr sz="225"/>
            </a:lvl6pPr>
            <a:lvl7pPr marL="771525" indent="0">
              <a:buNone/>
              <a:defRPr sz="225"/>
            </a:lvl7pPr>
            <a:lvl8pPr marL="900113" indent="0">
              <a:buNone/>
              <a:defRPr sz="225"/>
            </a:lvl8pPr>
            <a:lvl9pPr marL="1028700" indent="0">
              <a:buNone/>
              <a:defRPr sz="225"/>
            </a:lvl9pPr>
          </a:lstStyle>
          <a:p>
            <a:pPr lvl="0"/>
            <a:r>
              <a:rPr lang="en-US" smtClean="0"/>
              <a:t>Click to edit Master text styles</a:t>
            </a:r>
          </a:p>
        </p:txBody>
      </p:sp>
    </p:spTree>
    <p:extLst>
      <p:ext uri="{BB962C8B-B14F-4D97-AF65-F5344CB8AC3E}">
        <p14:creationId xmlns:p14="http://schemas.microsoft.com/office/powerpoint/2010/main" val="2647283539"/>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1200151"/>
            <a:ext cx="6172200"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36574318"/>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43500" y="1200151"/>
            <a:ext cx="1714500" cy="339447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200151"/>
            <a:ext cx="5100638" cy="3394472"/>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9632979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1.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2.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3.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2.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theme" Target="../theme/theme14.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3.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theme" Target="../theme/theme15.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4.xml"/><Relationship Id="rId3" Type="http://schemas.openxmlformats.org/officeDocument/2006/relationships/slideLayout" Target="../slideLayouts/slideLayout169.xml"/><Relationship Id="rId7" Type="http://schemas.openxmlformats.org/officeDocument/2006/relationships/slideLayout" Target="../slideLayouts/slideLayout173.xml"/><Relationship Id="rId12" Type="http://schemas.openxmlformats.org/officeDocument/2006/relationships/theme" Target="../theme/theme16.xml"/><Relationship Id="rId2" Type="http://schemas.openxmlformats.org/officeDocument/2006/relationships/slideLayout" Target="../slideLayouts/slideLayout168.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5" Type="http://schemas.openxmlformats.org/officeDocument/2006/relationships/slideLayout" Target="../slideLayouts/slideLayout171.xml"/><Relationship Id="rId10" Type="http://schemas.openxmlformats.org/officeDocument/2006/relationships/slideLayout" Target="../slideLayouts/slideLayout176.xml"/><Relationship Id="rId4" Type="http://schemas.openxmlformats.org/officeDocument/2006/relationships/slideLayout" Target="../slideLayouts/slideLayout170.xml"/><Relationship Id="rId9"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5.xml"/><Relationship Id="rId13" Type="http://schemas.openxmlformats.org/officeDocument/2006/relationships/image" Target="../media/image7.png"/><Relationship Id="rId3" Type="http://schemas.openxmlformats.org/officeDocument/2006/relationships/slideLayout" Target="../slideLayouts/slideLayout180.xml"/><Relationship Id="rId7" Type="http://schemas.openxmlformats.org/officeDocument/2006/relationships/slideLayout" Target="../slideLayouts/slideLayout184.xml"/><Relationship Id="rId12" Type="http://schemas.openxmlformats.org/officeDocument/2006/relationships/theme" Target="../theme/theme17.xml"/><Relationship Id="rId2" Type="http://schemas.openxmlformats.org/officeDocument/2006/relationships/slideLayout" Target="../slideLayouts/slideLayout179.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slideLayout" Target="../slideLayouts/slideLayout188.xml"/><Relationship Id="rId5" Type="http://schemas.openxmlformats.org/officeDocument/2006/relationships/slideLayout" Target="../slideLayouts/slideLayout182.xml"/><Relationship Id="rId10" Type="http://schemas.openxmlformats.org/officeDocument/2006/relationships/slideLayout" Target="../slideLayouts/slideLayout187.xml"/><Relationship Id="rId4" Type="http://schemas.openxmlformats.org/officeDocument/2006/relationships/slideLayout" Target="../slideLayouts/slideLayout181.xml"/><Relationship Id="rId9" Type="http://schemas.openxmlformats.org/officeDocument/2006/relationships/slideLayout" Target="../slideLayouts/slideLayout18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6.xml"/><Relationship Id="rId3" Type="http://schemas.openxmlformats.org/officeDocument/2006/relationships/slideLayout" Target="../slideLayouts/slideLayout191.xml"/><Relationship Id="rId7" Type="http://schemas.openxmlformats.org/officeDocument/2006/relationships/slideLayout" Target="../slideLayouts/slideLayout195.xml"/><Relationship Id="rId12" Type="http://schemas.openxmlformats.org/officeDocument/2006/relationships/theme" Target="../theme/theme18.xml"/><Relationship Id="rId2" Type="http://schemas.openxmlformats.org/officeDocument/2006/relationships/slideLayout" Target="../slideLayouts/slideLayout190.xml"/><Relationship Id="rId1" Type="http://schemas.openxmlformats.org/officeDocument/2006/relationships/slideLayout" Target="../slideLayouts/slideLayout189.xml"/><Relationship Id="rId6" Type="http://schemas.openxmlformats.org/officeDocument/2006/relationships/slideLayout" Target="../slideLayouts/slideLayout194.xml"/><Relationship Id="rId11" Type="http://schemas.openxmlformats.org/officeDocument/2006/relationships/slideLayout" Target="../slideLayouts/slideLayout199.xml"/><Relationship Id="rId5" Type="http://schemas.openxmlformats.org/officeDocument/2006/relationships/slideLayout" Target="../slideLayouts/slideLayout193.xml"/><Relationship Id="rId10" Type="http://schemas.openxmlformats.org/officeDocument/2006/relationships/slideLayout" Target="../slideLayouts/slideLayout198.xml"/><Relationship Id="rId4" Type="http://schemas.openxmlformats.org/officeDocument/2006/relationships/slideLayout" Target="../slideLayouts/slideLayout192.xml"/><Relationship Id="rId9" Type="http://schemas.openxmlformats.org/officeDocument/2006/relationships/slideLayout" Target="../slideLayouts/slideLayout19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7.xml"/><Relationship Id="rId3" Type="http://schemas.openxmlformats.org/officeDocument/2006/relationships/slideLayout" Target="../slideLayouts/slideLayout202.xml"/><Relationship Id="rId7" Type="http://schemas.openxmlformats.org/officeDocument/2006/relationships/slideLayout" Target="../slideLayouts/slideLayout206.xml"/><Relationship Id="rId12" Type="http://schemas.openxmlformats.org/officeDocument/2006/relationships/theme" Target="../theme/theme19.xml"/><Relationship Id="rId2" Type="http://schemas.openxmlformats.org/officeDocument/2006/relationships/slideLayout" Target="../slideLayouts/slideLayout201.xml"/><Relationship Id="rId1" Type="http://schemas.openxmlformats.org/officeDocument/2006/relationships/slideLayout" Target="../slideLayouts/slideLayout200.xml"/><Relationship Id="rId6" Type="http://schemas.openxmlformats.org/officeDocument/2006/relationships/slideLayout" Target="../slideLayouts/slideLayout205.xml"/><Relationship Id="rId11" Type="http://schemas.openxmlformats.org/officeDocument/2006/relationships/slideLayout" Target="../slideLayouts/slideLayout210.xml"/><Relationship Id="rId5" Type="http://schemas.openxmlformats.org/officeDocument/2006/relationships/slideLayout" Target="../slideLayouts/slideLayout204.xml"/><Relationship Id="rId10" Type="http://schemas.openxmlformats.org/officeDocument/2006/relationships/slideLayout" Target="../slideLayouts/slideLayout209.xml"/><Relationship Id="rId4" Type="http://schemas.openxmlformats.org/officeDocument/2006/relationships/slideLayout" Target="../slideLayouts/slideLayout203.xml"/><Relationship Id="rId9" Type="http://schemas.openxmlformats.org/officeDocument/2006/relationships/slideLayout" Target="../slideLayouts/slideLayout208.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8.xml"/><Relationship Id="rId3" Type="http://schemas.openxmlformats.org/officeDocument/2006/relationships/slideLayout" Target="../slideLayouts/slideLayout213.xml"/><Relationship Id="rId7" Type="http://schemas.openxmlformats.org/officeDocument/2006/relationships/slideLayout" Target="../slideLayouts/slideLayout217.xml"/><Relationship Id="rId12" Type="http://schemas.openxmlformats.org/officeDocument/2006/relationships/theme" Target="../theme/theme20.xml"/><Relationship Id="rId2" Type="http://schemas.openxmlformats.org/officeDocument/2006/relationships/slideLayout" Target="../slideLayouts/slideLayout212.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5" Type="http://schemas.openxmlformats.org/officeDocument/2006/relationships/slideLayout" Target="../slideLayouts/slideLayout215.xml"/><Relationship Id="rId10" Type="http://schemas.openxmlformats.org/officeDocument/2006/relationships/slideLayout" Target="../slideLayouts/slideLayout220.xml"/><Relationship Id="rId4" Type="http://schemas.openxmlformats.org/officeDocument/2006/relationships/slideLayout" Target="../slideLayouts/slideLayout214.xml"/><Relationship Id="rId9" Type="http://schemas.openxmlformats.org/officeDocument/2006/relationships/slideLayout" Target="../slideLayouts/slideLayout219.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9.xml"/><Relationship Id="rId3" Type="http://schemas.openxmlformats.org/officeDocument/2006/relationships/slideLayout" Target="../slideLayouts/slideLayout224.xml"/><Relationship Id="rId7" Type="http://schemas.openxmlformats.org/officeDocument/2006/relationships/slideLayout" Target="../slideLayouts/slideLayout228.xml"/><Relationship Id="rId12" Type="http://schemas.openxmlformats.org/officeDocument/2006/relationships/theme" Target="../theme/theme21.xml"/><Relationship Id="rId2" Type="http://schemas.openxmlformats.org/officeDocument/2006/relationships/slideLayout" Target="../slideLayouts/slideLayout223.xml"/><Relationship Id="rId1" Type="http://schemas.openxmlformats.org/officeDocument/2006/relationships/slideLayout" Target="../slideLayouts/slideLayout222.xml"/><Relationship Id="rId6" Type="http://schemas.openxmlformats.org/officeDocument/2006/relationships/slideLayout" Target="../slideLayouts/slideLayout227.xml"/><Relationship Id="rId11" Type="http://schemas.openxmlformats.org/officeDocument/2006/relationships/slideLayout" Target="../slideLayouts/slideLayout232.xml"/><Relationship Id="rId5" Type="http://schemas.openxmlformats.org/officeDocument/2006/relationships/slideLayout" Target="../slideLayouts/slideLayout226.xml"/><Relationship Id="rId10" Type="http://schemas.openxmlformats.org/officeDocument/2006/relationships/slideLayout" Target="../slideLayouts/slideLayout231.xml"/><Relationship Id="rId4" Type="http://schemas.openxmlformats.org/officeDocument/2006/relationships/slideLayout" Target="../slideLayouts/slideLayout225.xml"/><Relationship Id="rId9" Type="http://schemas.openxmlformats.org/officeDocument/2006/relationships/slideLayout" Target="../slideLayouts/slideLayout230.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40.xml"/><Relationship Id="rId3" Type="http://schemas.openxmlformats.org/officeDocument/2006/relationships/slideLayout" Target="../slideLayouts/slideLayout235.xml"/><Relationship Id="rId7" Type="http://schemas.openxmlformats.org/officeDocument/2006/relationships/slideLayout" Target="../slideLayouts/slideLayout239.xml"/><Relationship Id="rId12" Type="http://schemas.openxmlformats.org/officeDocument/2006/relationships/theme" Target="../theme/theme22.xml"/><Relationship Id="rId2" Type="http://schemas.openxmlformats.org/officeDocument/2006/relationships/slideLayout" Target="../slideLayouts/slideLayout234.xml"/><Relationship Id="rId1" Type="http://schemas.openxmlformats.org/officeDocument/2006/relationships/slideLayout" Target="../slideLayouts/slideLayout233.xml"/><Relationship Id="rId6" Type="http://schemas.openxmlformats.org/officeDocument/2006/relationships/slideLayout" Target="../slideLayouts/slideLayout238.xml"/><Relationship Id="rId11" Type="http://schemas.openxmlformats.org/officeDocument/2006/relationships/slideLayout" Target="../slideLayouts/slideLayout243.xml"/><Relationship Id="rId5" Type="http://schemas.openxmlformats.org/officeDocument/2006/relationships/slideLayout" Target="../slideLayouts/slideLayout237.xml"/><Relationship Id="rId10" Type="http://schemas.openxmlformats.org/officeDocument/2006/relationships/slideLayout" Target="../slideLayouts/slideLayout242.xml"/><Relationship Id="rId4" Type="http://schemas.openxmlformats.org/officeDocument/2006/relationships/slideLayout" Target="../slideLayouts/slideLayout236.xml"/><Relationship Id="rId9" Type="http://schemas.openxmlformats.org/officeDocument/2006/relationships/slideLayout" Target="../slideLayouts/slideLayout241.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1.xml"/><Relationship Id="rId3" Type="http://schemas.openxmlformats.org/officeDocument/2006/relationships/slideLayout" Target="../slideLayouts/slideLayout246.xml"/><Relationship Id="rId7" Type="http://schemas.openxmlformats.org/officeDocument/2006/relationships/slideLayout" Target="../slideLayouts/slideLayout250.xml"/><Relationship Id="rId12" Type="http://schemas.openxmlformats.org/officeDocument/2006/relationships/theme" Target="../theme/theme23.xml"/><Relationship Id="rId2" Type="http://schemas.openxmlformats.org/officeDocument/2006/relationships/slideLayout" Target="../slideLayouts/slideLayout245.xml"/><Relationship Id="rId1" Type="http://schemas.openxmlformats.org/officeDocument/2006/relationships/slideLayout" Target="../slideLayouts/slideLayout244.xml"/><Relationship Id="rId6" Type="http://schemas.openxmlformats.org/officeDocument/2006/relationships/slideLayout" Target="../slideLayouts/slideLayout249.xml"/><Relationship Id="rId11" Type="http://schemas.openxmlformats.org/officeDocument/2006/relationships/slideLayout" Target="../slideLayouts/slideLayout254.xml"/><Relationship Id="rId5" Type="http://schemas.openxmlformats.org/officeDocument/2006/relationships/slideLayout" Target="../slideLayouts/slideLayout248.xml"/><Relationship Id="rId10" Type="http://schemas.openxmlformats.org/officeDocument/2006/relationships/slideLayout" Target="../slideLayouts/slideLayout253.xml"/><Relationship Id="rId4" Type="http://schemas.openxmlformats.org/officeDocument/2006/relationships/slideLayout" Target="../slideLayouts/slideLayout247.xml"/><Relationship Id="rId9" Type="http://schemas.openxmlformats.org/officeDocument/2006/relationships/slideLayout" Target="../slideLayouts/slideLayout252.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2.xml"/><Relationship Id="rId3" Type="http://schemas.openxmlformats.org/officeDocument/2006/relationships/slideLayout" Target="../slideLayouts/slideLayout257.xml"/><Relationship Id="rId7" Type="http://schemas.openxmlformats.org/officeDocument/2006/relationships/slideLayout" Target="../slideLayouts/slideLayout261.xml"/><Relationship Id="rId12" Type="http://schemas.openxmlformats.org/officeDocument/2006/relationships/theme" Target="../theme/theme24.xml"/><Relationship Id="rId2" Type="http://schemas.openxmlformats.org/officeDocument/2006/relationships/slideLayout" Target="../slideLayouts/slideLayout256.xml"/><Relationship Id="rId1" Type="http://schemas.openxmlformats.org/officeDocument/2006/relationships/slideLayout" Target="../slideLayouts/slideLayout255.xml"/><Relationship Id="rId6" Type="http://schemas.openxmlformats.org/officeDocument/2006/relationships/slideLayout" Target="../slideLayouts/slideLayout260.xml"/><Relationship Id="rId11" Type="http://schemas.openxmlformats.org/officeDocument/2006/relationships/slideLayout" Target="../slideLayouts/slideLayout265.xml"/><Relationship Id="rId5" Type="http://schemas.openxmlformats.org/officeDocument/2006/relationships/slideLayout" Target="../slideLayouts/slideLayout259.xml"/><Relationship Id="rId10" Type="http://schemas.openxmlformats.org/officeDocument/2006/relationships/slideLayout" Target="../slideLayouts/slideLayout264.xml"/><Relationship Id="rId4" Type="http://schemas.openxmlformats.org/officeDocument/2006/relationships/slideLayout" Target="../slideLayouts/slideLayout258.xml"/><Relationship Id="rId9" Type="http://schemas.openxmlformats.org/officeDocument/2006/relationships/slideLayout" Target="../slideLayouts/slideLayout263.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3.xml"/><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5.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4.xml"/><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6.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5.xml"/><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7.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06.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theme" Target="../theme/theme28.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17.xml"/><Relationship Id="rId3" Type="http://schemas.openxmlformats.org/officeDocument/2006/relationships/slideLayout" Target="../slideLayouts/slideLayout312.xml"/><Relationship Id="rId7" Type="http://schemas.openxmlformats.org/officeDocument/2006/relationships/slideLayout" Target="../slideLayouts/slideLayout316.xml"/><Relationship Id="rId12" Type="http://schemas.openxmlformats.org/officeDocument/2006/relationships/theme" Target="../theme/theme29.xml"/><Relationship Id="rId2" Type="http://schemas.openxmlformats.org/officeDocument/2006/relationships/slideLayout" Target="../slideLayouts/slideLayout311.xml"/><Relationship Id="rId1" Type="http://schemas.openxmlformats.org/officeDocument/2006/relationships/slideLayout" Target="../slideLayouts/slideLayout310.xml"/><Relationship Id="rId6" Type="http://schemas.openxmlformats.org/officeDocument/2006/relationships/slideLayout" Target="../slideLayouts/slideLayout315.xml"/><Relationship Id="rId11" Type="http://schemas.openxmlformats.org/officeDocument/2006/relationships/slideLayout" Target="../slideLayouts/slideLayout320.xml"/><Relationship Id="rId5" Type="http://schemas.openxmlformats.org/officeDocument/2006/relationships/slideLayout" Target="../slideLayouts/slideLayout314.xml"/><Relationship Id="rId10" Type="http://schemas.openxmlformats.org/officeDocument/2006/relationships/slideLayout" Target="../slideLayouts/slideLayout319.xml"/><Relationship Id="rId4" Type="http://schemas.openxmlformats.org/officeDocument/2006/relationships/slideLayout" Target="../slideLayouts/slideLayout313.xml"/><Relationship Id="rId9" Type="http://schemas.openxmlformats.org/officeDocument/2006/relationships/slideLayout" Target="../slideLayouts/slideLayout31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8.xml"/><Relationship Id="rId3" Type="http://schemas.openxmlformats.org/officeDocument/2006/relationships/slideLayout" Target="../slideLayouts/slideLayout323.xml"/><Relationship Id="rId7" Type="http://schemas.openxmlformats.org/officeDocument/2006/relationships/slideLayout" Target="../slideLayouts/slideLayout327.xml"/><Relationship Id="rId12" Type="http://schemas.openxmlformats.org/officeDocument/2006/relationships/theme" Target="../theme/theme30.xml"/><Relationship Id="rId2" Type="http://schemas.openxmlformats.org/officeDocument/2006/relationships/slideLayout" Target="../slideLayouts/slideLayout322.xml"/><Relationship Id="rId1" Type="http://schemas.openxmlformats.org/officeDocument/2006/relationships/slideLayout" Target="../slideLayouts/slideLayout321.xml"/><Relationship Id="rId6" Type="http://schemas.openxmlformats.org/officeDocument/2006/relationships/slideLayout" Target="../slideLayouts/slideLayout326.xml"/><Relationship Id="rId11" Type="http://schemas.openxmlformats.org/officeDocument/2006/relationships/slideLayout" Target="../slideLayouts/slideLayout331.xml"/><Relationship Id="rId5" Type="http://schemas.openxmlformats.org/officeDocument/2006/relationships/slideLayout" Target="../slideLayouts/slideLayout325.xml"/><Relationship Id="rId10" Type="http://schemas.openxmlformats.org/officeDocument/2006/relationships/slideLayout" Target="../slideLayouts/slideLayout330.xml"/><Relationship Id="rId4" Type="http://schemas.openxmlformats.org/officeDocument/2006/relationships/slideLayout" Target="../slideLayouts/slideLayout324.xml"/><Relationship Id="rId9" Type="http://schemas.openxmlformats.org/officeDocument/2006/relationships/slideLayout" Target="../slideLayouts/slideLayout32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9.xml"/><Relationship Id="rId3" Type="http://schemas.openxmlformats.org/officeDocument/2006/relationships/slideLayout" Target="../slideLayouts/slideLayout334.xml"/><Relationship Id="rId7" Type="http://schemas.openxmlformats.org/officeDocument/2006/relationships/slideLayout" Target="../slideLayouts/slideLayout338.xml"/><Relationship Id="rId12" Type="http://schemas.openxmlformats.org/officeDocument/2006/relationships/theme" Target="../theme/theme31.xml"/><Relationship Id="rId2" Type="http://schemas.openxmlformats.org/officeDocument/2006/relationships/slideLayout" Target="../slideLayouts/slideLayout333.xml"/><Relationship Id="rId1" Type="http://schemas.openxmlformats.org/officeDocument/2006/relationships/slideLayout" Target="../slideLayouts/slideLayout332.xml"/><Relationship Id="rId6" Type="http://schemas.openxmlformats.org/officeDocument/2006/relationships/slideLayout" Target="../slideLayouts/slideLayout337.xml"/><Relationship Id="rId11" Type="http://schemas.openxmlformats.org/officeDocument/2006/relationships/slideLayout" Target="../slideLayouts/slideLayout342.xml"/><Relationship Id="rId5" Type="http://schemas.openxmlformats.org/officeDocument/2006/relationships/slideLayout" Target="../slideLayouts/slideLayout336.xml"/><Relationship Id="rId10" Type="http://schemas.openxmlformats.org/officeDocument/2006/relationships/slideLayout" Target="../slideLayouts/slideLayout341.xml"/><Relationship Id="rId4" Type="http://schemas.openxmlformats.org/officeDocument/2006/relationships/slideLayout" Target="../slideLayouts/slideLayout335.xml"/><Relationship Id="rId9" Type="http://schemas.openxmlformats.org/officeDocument/2006/relationships/slideLayout" Target="../slideLayouts/slideLayout34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50.xml"/><Relationship Id="rId3" Type="http://schemas.openxmlformats.org/officeDocument/2006/relationships/slideLayout" Target="../slideLayouts/slideLayout345.xml"/><Relationship Id="rId7" Type="http://schemas.openxmlformats.org/officeDocument/2006/relationships/slideLayout" Target="../slideLayouts/slideLayout349.xml"/><Relationship Id="rId12" Type="http://schemas.openxmlformats.org/officeDocument/2006/relationships/theme" Target="../theme/theme32.xml"/><Relationship Id="rId2" Type="http://schemas.openxmlformats.org/officeDocument/2006/relationships/slideLayout" Target="../slideLayouts/slideLayout344.xml"/><Relationship Id="rId1" Type="http://schemas.openxmlformats.org/officeDocument/2006/relationships/slideLayout" Target="../slideLayouts/slideLayout343.xml"/><Relationship Id="rId6" Type="http://schemas.openxmlformats.org/officeDocument/2006/relationships/slideLayout" Target="../slideLayouts/slideLayout348.xml"/><Relationship Id="rId11" Type="http://schemas.openxmlformats.org/officeDocument/2006/relationships/slideLayout" Target="../slideLayouts/slideLayout353.xml"/><Relationship Id="rId5" Type="http://schemas.openxmlformats.org/officeDocument/2006/relationships/slideLayout" Target="../slideLayouts/slideLayout347.xml"/><Relationship Id="rId10" Type="http://schemas.openxmlformats.org/officeDocument/2006/relationships/slideLayout" Target="../slideLayouts/slideLayout352.xml"/><Relationship Id="rId4" Type="http://schemas.openxmlformats.org/officeDocument/2006/relationships/slideLayout" Target="../slideLayouts/slideLayout346.xml"/><Relationship Id="rId9" Type="http://schemas.openxmlformats.org/officeDocument/2006/relationships/slideLayout" Target="../slideLayouts/slideLayout35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61.xml"/><Relationship Id="rId3" Type="http://schemas.openxmlformats.org/officeDocument/2006/relationships/slideLayout" Target="../slideLayouts/slideLayout356.xml"/><Relationship Id="rId7" Type="http://schemas.openxmlformats.org/officeDocument/2006/relationships/slideLayout" Target="../slideLayouts/slideLayout360.xml"/><Relationship Id="rId12" Type="http://schemas.openxmlformats.org/officeDocument/2006/relationships/theme" Target="../theme/theme33.xml"/><Relationship Id="rId2" Type="http://schemas.openxmlformats.org/officeDocument/2006/relationships/slideLayout" Target="../slideLayouts/slideLayout355.xml"/><Relationship Id="rId1" Type="http://schemas.openxmlformats.org/officeDocument/2006/relationships/slideLayout" Target="../slideLayouts/slideLayout354.xml"/><Relationship Id="rId6" Type="http://schemas.openxmlformats.org/officeDocument/2006/relationships/slideLayout" Target="../slideLayouts/slideLayout359.xml"/><Relationship Id="rId11" Type="http://schemas.openxmlformats.org/officeDocument/2006/relationships/slideLayout" Target="../slideLayouts/slideLayout364.xml"/><Relationship Id="rId5" Type="http://schemas.openxmlformats.org/officeDocument/2006/relationships/slideLayout" Target="../slideLayouts/slideLayout358.xml"/><Relationship Id="rId10" Type="http://schemas.openxmlformats.org/officeDocument/2006/relationships/slideLayout" Target="../slideLayouts/slideLayout363.xml"/><Relationship Id="rId4" Type="http://schemas.openxmlformats.org/officeDocument/2006/relationships/slideLayout" Target="../slideLayouts/slideLayout357.xml"/><Relationship Id="rId9" Type="http://schemas.openxmlformats.org/officeDocument/2006/relationships/slideLayout" Target="../slideLayouts/slideLayout36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72.xml"/><Relationship Id="rId3" Type="http://schemas.openxmlformats.org/officeDocument/2006/relationships/slideLayout" Target="../slideLayouts/slideLayout367.xml"/><Relationship Id="rId7" Type="http://schemas.openxmlformats.org/officeDocument/2006/relationships/slideLayout" Target="../slideLayouts/slideLayout371.xml"/><Relationship Id="rId12" Type="http://schemas.openxmlformats.org/officeDocument/2006/relationships/theme" Target="../theme/theme34.xml"/><Relationship Id="rId2" Type="http://schemas.openxmlformats.org/officeDocument/2006/relationships/slideLayout" Target="../slideLayouts/slideLayout366.xml"/><Relationship Id="rId1" Type="http://schemas.openxmlformats.org/officeDocument/2006/relationships/slideLayout" Target="../slideLayouts/slideLayout365.xml"/><Relationship Id="rId6" Type="http://schemas.openxmlformats.org/officeDocument/2006/relationships/slideLayout" Target="../slideLayouts/slideLayout370.xml"/><Relationship Id="rId11" Type="http://schemas.openxmlformats.org/officeDocument/2006/relationships/slideLayout" Target="../slideLayouts/slideLayout375.xml"/><Relationship Id="rId5" Type="http://schemas.openxmlformats.org/officeDocument/2006/relationships/slideLayout" Target="../slideLayouts/slideLayout369.xml"/><Relationship Id="rId10" Type="http://schemas.openxmlformats.org/officeDocument/2006/relationships/slideLayout" Target="../slideLayouts/slideLayout374.xml"/><Relationship Id="rId4" Type="http://schemas.openxmlformats.org/officeDocument/2006/relationships/slideLayout" Target="../slideLayouts/slideLayout368.xml"/><Relationship Id="rId9" Type="http://schemas.openxmlformats.org/officeDocument/2006/relationships/slideLayout" Target="../slideLayouts/slideLayout37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83.xml"/><Relationship Id="rId3" Type="http://schemas.openxmlformats.org/officeDocument/2006/relationships/slideLayout" Target="../slideLayouts/slideLayout378.xml"/><Relationship Id="rId7" Type="http://schemas.openxmlformats.org/officeDocument/2006/relationships/slideLayout" Target="../slideLayouts/slideLayout382.xml"/><Relationship Id="rId12" Type="http://schemas.openxmlformats.org/officeDocument/2006/relationships/theme" Target="../theme/theme35.xml"/><Relationship Id="rId2" Type="http://schemas.openxmlformats.org/officeDocument/2006/relationships/slideLayout" Target="../slideLayouts/slideLayout377.xml"/><Relationship Id="rId1" Type="http://schemas.openxmlformats.org/officeDocument/2006/relationships/slideLayout" Target="../slideLayouts/slideLayout376.xml"/><Relationship Id="rId6" Type="http://schemas.openxmlformats.org/officeDocument/2006/relationships/slideLayout" Target="../slideLayouts/slideLayout381.xml"/><Relationship Id="rId11" Type="http://schemas.openxmlformats.org/officeDocument/2006/relationships/slideLayout" Target="../slideLayouts/slideLayout386.xml"/><Relationship Id="rId5" Type="http://schemas.openxmlformats.org/officeDocument/2006/relationships/slideLayout" Target="../slideLayouts/slideLayout380.xml"/><Relationship Id="rId10" Type="http://schemas.openxmlformats.org/officeDocument/2006/relationships/slideLayout" Target="../slideLayouts/slideLayout385.xml"/><Relationship Id="rId4" Type="http://schemas.openxmlformats.org/officeDocument/2006/relationships/slideLayout" Target="../slideLayouts/slideLayout379.xml"/><Relationship Id="rId9" Type="http://schemas.openxmlformats.org/officeDocument/2006/relationships/slideLayout" Target="../slideLayouts/slideLayout38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94.xml"/><Relationship Id="rId3" Type="http://schemas.openxmlformats.org/officeDocument/2006/relationships/slideLayout" Target="../slideLayouts/slideLayout389.xml"/><Relationship Id="rId7" Type="http://schemas.openxmlformats.org/officeDocument/2006/relationships/slideLayout" Target="../slideLayouts/slideLayout393.xml"/><Relationship Id="rId12" Type="http://schemas.openxmlformats.org/officeDocument/2006/relationships/theme" Target="../theme/theme36.xml"/><Relationship Id="rId2" Type="http://schemas.openxmlformats.org/officeDocument/2006/relationships/slideLayout" Target="../slideLayouts/slideLayout388.xml"/><Relationship Id="rId1" Type="http://schemas.openxmlformats.org/officeDocument/2006/relationships/slideLayout" Target="../slideLayouts/slideLayout387.xml"/><Relationship Id="rId6" Type="http://schemas.openxmlformats.org/officeDocument/2006/relationships/slideLayout" Target="../slideLayouts/slideLayout392.xml"/><Relationship Id="rId11" Type="http://schemas.openxmlformats.org/officeDocument/2006/relationships/slideLayout" Target="../slideLayouts/slideLayout397.xml"/><Relationship Id="rId5" Type="http://schemas.openxmlformats.org/officeDocument/2006/relationships/slideLayout" Target="../slideLayouts/slideLayout391.xml"/><Relationship Id="rId10" Type="http://schemas.openxmlformats.org/officeDocument/2006/relationships/slideLayout" Target="../slideLayouts/slideLayout396.xml"/><Relationship Id="rId4" Type="http://schemas.openxmlformats.org/officeDocument/2006/relationships/slideLayout" Target="../slideLayouts/slideLayout390.xml"/><Relationship Id="rId9" Type="http://schemas.openxmlformats.org/officeDocument/2006/relationships/slideLayout" Target="../slideLayouts/slideLayout39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405.xml"/><Relationship Id="rId3" Type="http://schemas.openxmlformats.org/officeDocument/2006/relationships/slideLayout" Target="../slideLayouts/slideLayout400.xml"/><Relationship Id="rId7" Type="http://schemas.openxmlformats.org/officeDocument/2006/relationships/slideLayout" Target="../slideLayouts/slideLayout404.xml"/><Relationship Id="rId12" Type="http://schemas.openxmlformats.org/officeDocument/2006/relationships/theme" Target="../theme/theme37.xml"/><Relationship Id="rId2" Type="http://schemas.openxmlformats.org/officeDocument/2006/relationships/slideLayout" Target="../slideLayouts/slideLayout399.xml"/><Relationship Id="rId1" Type="http://schemas.openxmlformats.org/officeDocument/2006/relationships/slideLayout" Target="../slideLayouts/slideLayout398.xml"/><Relationship Id="rId6" Type="http://schemas.openxmlformats.org/officeDocument/2006/relationships/slideLayout" Target="../slideLayouts/slideLayout403.xml"/><Relationship Id="rId11" Type="http://schemas.openxmlformats.org/officeDocument/2006/relationships/slideLayout" Target="../slideLayouts/slideLayout408.xml"/><Relationship Id="rId5" Type="http://schemas.openxmlformats.org/officeDocument/2006/relationships/slideLayout" Target="../slideLayouts/slideLayout402.xml"/><Relationship Id="rId10" Type="http://schemas.openxmlformats.org/officeDocument/2006/relationships/slideLayout" Target="../slideLayouts/slideLayout407.xml"/><Relationship Id="rId4" Type="http://schemas.openxmlformats.org/officeDocument/2006/relationships/slideLayout" Target="../slideLayouts/slideLayout401.xml"/><Relationship Id="rId9" Type="http://schemas.openxmlformats.org/officeDocument/2006/relationships/slideLayout" Target="../slideLayouts/slideLayout40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16.xml"/><Relationship Id="rId3" Type="http://schemas.openxmlformats.org/officeDocument/2006/relationships/slideLayout" Target="../slideLayouts/slideLayout411.xml"/><Relationship Id="rId7" Type="http://schemas.openxmlformats.org/officeDocument/2006/relationships/slideLayout" Target="../slideLayouts/slideLayout415.xml"/><Relationship Id="rId12" Type="http://schemas.openxmlformats.org/officeDocument/2006/relationships/theme" Target="../theme/theme38.xml"/><Relationship Id="rId2" Type="http://schemas.openxmlformats.org/officeDocument/2006/relationships/slideLayout" Target="../slideLayouts/slideLayout410.xml"/><Relationship Id="rId1" Type="http://schemas.openxmlformats.org/officeDocument/2006/relationships/slideLayout" Target="../slideLayouts/slideLayout409.xml"/><Relationship Id="rId6" Type="http://schemas.openxmlformats.org/officeDocument/2006/relationships/slideLayout" Target="../slideLayouts/slideLayout414.xml"/><Relationship Id="rId11" Type="http://schemas.openxmlformats.org/officeDocument/2006/relationships/slideLayout" Target="../slideLayouts/slideLayout419.xml"/><Relationship Id="rId5" Type="http://schemas.openxmlformats.org/officeDocument/2006/relationships/slideLayout" Target="../slideLayouts/slideLayout413.xml"/><Relationship Id="rId10" Type="http://schemas.openxmlformats.org/officeDocument/2006/relationships/slideLayout" Target="../slideLayouts/slideLayout418.xml"/><Relationship Id="rId4" Type="http://schemas.openxmlformats.org/officeDocument/2006/relationships/slideLayout" Target="../slideLayouts/slideLayout412.xml"/><Relationship Id="rId9" Type="http://schemas.openxmlformats.org/officeDocument/2006/relationships/slideLayout" Target="../slideLayouts/slideLayout41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7.xml"/><Relationship Id="rId3" Type="http://schemas.openxmlformats.org/officeDocument/2006/relationships/slideLayout" Target="../slideLayouts/slideLayout422.xml"/><Relationship Id="rId7" Type="http://schemas.openxmlformats.org/officeDocument/2006/relationships/slideLayout" Target="../slideLayouts/slideLayout426.xml"/><Relationship Id="rId12" Type="http://schemas.openxmlformats.org/officeDocument/2006/relationships/theme" Target="../theme/theme39.xml"/><Relationship Id="rId2" Type="http://schemas.openxmlformats.org/officeDocument/2006/relationships/slideLayout" Target="../slideLayouts/slideLayout421.xml"/><Relationship Id="rId1" Type="http://schemas.openxmlformats.org/officeDocument/2006/relationships/slideLayout" Target="../slideLayouts/slideLayout420.xml"/><Relationship Id="rId6" Type="http://schemas.openxmlformats.org/officeDocument/2006/relationships/slideLayout" Target="../slideLayouts/slideLayout425.xml"/><Relationship Id="rId11" Type="http://schemas.openxmlformats.org/officeDocument/2006/relationships/slideLayout" Target="../slideLayouts/slideLayout430.xml"/><Relationship Id="rId5" Type="http://schemas.openxmlformats.org/officeDocument/2006/relationships/slideLayout" Target="../slideLayouts/slideLayout424.xml"/><Relationship Id="rId10" Type="http://schemas.openxmlformats.org/officeDocument/2006/relationships/slideLayout" Target="../slideLayouts/slideLayout429.xml"/><Relationship Id="rId4" Type="http://schemas.openxmlformats.org/officeDocument/2006/relationships/slideLayout" Target="../slideLayouts/slideLayout423.xml"/><Relationship Id="rId9" Type="http://schemas.openxmlformats.org/officeDocument/2006/relationships/slideLayout" Target="../slideLayouts/slideLayout42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8.xml"/><Relationship Id="rId3" Type="http://schemas.openxmlformats.org/officeDocument/2006/relationships/slideLayout" Target="../slideLayouts/slideLayout433.xml"/><Relationship Id="rId7" Type="http://schemas.openxmlformats.org/officeDocument/2006/relationships/slideLayout" Target="../slideLayouts/slideLayout437.xml"/><Relationship Id="rId12" Type="http://schemas.openxmlformats.org/officeDocument/2006/relationships/theme" Target="../theme/theme40.xml"/><Relationship Id="rId2" Type="http://schemas.openxmlformats.org/officeDocument/2006/relationships/slideLayout" Target="../slideLayouts/slideLayout432.xml"/><Relationship Id="rId1" Type="http://schemas.openxmlformats.org/officeDocument/2006/relationships/slideLayout" Target="../slideLayouts/slideLayout431.xml"/><Relationship Id="rId6" Type="http://schemas.openxmlformats.org/officeDocument/2006/relationships/slideLayout" Target="../slideLayouts/slideLayout436.xml"/><Relationship Id="rId11" Type="http://schemas.openxmlformats.org/officeDocument/2006/relationships/slideLayout" Target="../slideLayouts/slideLayout441.xml"/><Relationship Id="rId5" Type="http://schemas.openxmlformats.org/officeDocument/2006/relationships/slideLayout" Target="../slideLayouts/slideLayout435.xml"/><Relationship Id="rId10" Type="http://schemas.openxmlformats.org/officeDocument/2006/relationships/slideLayout" Target="../slideLayouts/slideLayout440.xml"/><Relationship Id="rId4" Type="http://schemas.openxmlformats.org/officeDocument/2006/relationships/slideLayout" Target="../slideLayouts/slideLayout434.xml"/><Relationship Id="rId9" Type="http://schemas.openxmlformats.org/officeDocument/2006/relationships/slideLayout" Target="../slideLayouts/slideLayout43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9.xml"/><Relationship Id="rId3" Type="http://schemas.openxmlformats.org/officeDocument/2006/relationships/slideLayout" Target="../slideLayouts/slideLayout444.xml"/><Relationship Id="rId7" Type="http://schemas.openxmlformats.org/officeDocument/2006/relationships/slideLayout" Target="../slideLayouts/slideLayout448.xml"/><Relationship Id="rId12" Type="http://schemas.openxmlformats.org/officeDocument/2006/relationships/theme" Target="../theme/theme41.xml"/><Relationship Id="rId2" Type="http://schemas.openxmlformats.org/officeDocument/2006/relationships/slideLayout" Target="../slideLayouts/slideLayout443.xml"/><Relationship Id="rId1" Type="http://schemas.openxmlformats.org/officeDocument/2006/relationships/slideLayout" Target="../slideLayouts/slideLayout442.xml"/><Relationship Id="rId6" Type="http://schemas.openxmlformats.org/officeDocument/2006/relationships/slideLayout" Target="../slideLayouts/slideLayout447.xml"/><Relationship Id="rId11" Type="http://schemas.openxmlformats.org/officeDocument/2006/relationships/slideLayout" Target="../slideLayouts/slideLayout452.xml"/><Relationship Id="rId5" Type="http://schemas.openxmlformats.org/officeDocument/2006/relationships/slideLayout" Target="../slideLayouts/slideLayout446.xml"/><Relationship Id="rId10" Type="http://schemas.openxmlformats.org/officeDocument/2006/relationships/slideLayout" Target="../slideLayouts/slideLayout451.xml"/><Relationship Id="rId4" Type="http://schemas.openxmlformats.org/officeDocument/2006/relationships/slideLayout" Target="../slideLayouts/slideLayout445.xml"/><Relationship Id="rId9" Type="http://schemas.openxmlformats.org/officeDocument/2006/relationships/slideLayout" Target="../slideLayouts/slideLayout450.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60.xml"/><Relationship Id="rId13" Type="http://schemas.openxmlformats.org/officeDocument/2006/relationships/image" Target="../media/image7.png"/><Relationship Id="rId3" Type="http://schemas.openxmlformats.org/officeDocument/2006/relationships/slideLayout" Target="../slideLayouts/slideLayout455.xml"/><Relationship Id="rId7" Type="http://schemas.openxmlformats.org/officeDocument/2006/relationships/slideLayout" Target="../slideLayouts/slideLayout459.xml"/><Relationship Id="rId12" Type="http://schemas.openxmlformats.org/officeDocument/2006/relationships/theme" Target="../theme/theme42.xml"/><Relationship Id="rId2" Type="http://schemas.openxmlformats.org/officeDocument/2006/relationships/slideLayout" Target="../slideLayouts/slideLayout454.xml"/><Relationship Id="rId1" Type="http://schemas.openxmlformats.org/officeDocument/2006/relationships/slideLayout" Target="../slideLayouts/slideLayout453.xml"/><Relationship Id="rId6" Type="http://schemas.openxmlformats.org/officeDocument/2006/relationships/slideLayout" Target="../slideLayouts/slideLayout458.xml"/><Relationship Id="rId11" Type="http://schemas.openxmlformats.org/officeDocument/2006/relationships/slideLayout" Target="../slideLayouts/slideLayout463.xml"/><Relationship Id="rId5" Type="http://schemas.openxmlformats.org/officeDocument/2006/relationships/slideLayout" Target="../slideLayouts/slideLayout457.xml"/><Relationship Id="rId10" Type="http://schemas.openxmlformats.org/officeDocument/2006/relationships/slideLayout" Target="../slideLayouts/slideLayout462.xml"/><Relationship Id="rId4" Type="http://schemas.openxmlformats.org/officeDocument/2006/relationships/slideLayout" Target="../slideLayouts/slideLayout456.xml"/><Relationship Id="rId9" Type="http://schemas.openxmlformats.org/officeDocument/2006/relationships/slideLayout" Target="../slideLayouts/slideLayout461.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71.xml"/><Relationship Id="rId3" Type="http://schemas.openxmlformats.org/officeDocument/2006/relationships/slideLayout" Target="../slideLayouts/slideLayout466.xml"/><Relationship Id="rId7" Type="http://schemas.openxmlformats.org/officeDocument/2006/relationships/slideLayout" Target="../slideLayouts/slideLayout470.xml"/><Relationship Id="rId12" Type="http://schemas.openxmlformats.org/officeDocument/2006/relationships/theme" Target="../theme/theme43.xml"/><Relationship Id="rId2" Type="http://schemas.openxmlformats.org/officeDocument/2006/relationships/slideLayout" Target="../slideLayouts/slideLayout465.xml"/><Relationship Id="rId1" Type="http://schemas.openxmlformats.org/officeDocument/2006/relationships/slideLayout" Target="../slideLayouts/slideLayout464.xml"/><Relationship Id="rId6" Type="http://schemas.openxmlformats.org/officeDocument/2006/relationships/slideLayout" Target="../slideLayouts/slideLayout469.xml"/><Relationship Id="rId11" Type="http://schemas.openxmlformats.org/officeDocument/2006/relationships/slideLayout" Target="../slideLayouts/slideLayout474.xml"/><Relationship Id="rId5" Type="http://schemas.openxmlformats.org/officeDocument/2006/relationships/slideLayout" Target="../slideLayouts/slideLayout468.xml"/><Relationship Id="rId10" Type="http://schemas.openxmlformats.org/officeDocument/2006/relationships/slideLayout" Target="../slideLayouts/slideLayout473.xml"/><Relationship Id="rId4" Type="http://schemas.openxmlformats.org/officeDocument/2006/relationships/slideLayout" Target="../slideLayouts/slideLayout467.xml"/><Relationship Id="rId9" Type="http://schemas.openxmlformats.org/officeDocument/2006/relationships/slideLayout" Target="../slideLayouts/slideLayout472.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82.xml"/><Relationship Id="rId3" Type="http://schemas.openxmlformats.org/officeDocument/2006/relationships/slideLayout" Target="../slideLayouts/slideLayout477.xml"/><Relationship Id="rId7" Type="http://schemas.openxmlformats.org/officeDocument/2006/relationships/slideLayout" Target="../slideLayouts/slideLayout481.xml"/><Relationship Id="rId12" Type="http://schemas.openxmlformats.org/officeDocument/2006/relationships/theme" Target="../theme/theme44.xml"/><Relationship Id="rId2" Type="http://schemas.openxmlformats.org/officeDocument/2006/relationships/slideLayout" Target="../slideLayouts/slideLayout476.xml"/><Relationship Id="rId1" Type="http://schemas.openxmlformats.org/officeDocument/2006/relationships/slideLayout" Target="../slideLayouts/slideLayout475.xml"/><Relationship Id="rId6" Type="http://schemas.openxmlformats.org/officeDocument/2006/relationships/slideLayout" Target="../slideLayouts/slideLayout480.xml"/><Relationship Id="rId11" Type="http://schemas.openxmlformats.org/officeDocument/2006/relationships/slideLayout" Target="../slideLayouts/slideLayout485.xml"/><Relationship Id="rId5" Type="http://schemas.openxmlformats.org/officeDocument/2006/relationships/slideLayout" Target="../slideLayouts/slideLayout479.xml"/><Relationship Id="rId10" Type="http://schemas.openxmlformats.org/officeDocument/2006/relationships/slideLayout" Target="../slideLayouts/slideLayout484.xml"/><Relationship Id="rId4" Type="http://schemas.openxmlformats.org/officeDocument/2006/relationships/slideLayout" Target="../slideLayouts/slideLayout478.xml"/><Relationship Id="rId9" Type="http://schemas.openxmlformats.org/officeDocument/2006/relationships/slideLayout" Target="../slideLayouts/slideLayout483.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93.xml"/><Relationship Id="rId3" Type="http://schemas.openxmlformats.org/officeDocument/2006/relationships/slideLayout" Target="../slideLayouts/slideLayout488.xml"/><Relationship Id="rId7" Type="http://schemas.openxmlformats.org/officeDocument/2006/relationships/slideLayout" Target="../slideLayouts/slideLayout492.xml"/><Relationship Id="rId12" Type="http://schemas.openxmlformats.org/officeDocument/2006/relationships/theme" Target="../theme/theme45.xml"/><Relationship Id="rId2" Type="http://schemas.openxmlformats.org/officeDocument/2006/relationships/slideLayout" Target="../slideLayouts/slideLayout487.xml"/><Relationship Id="rId1" Type="http://schemas.openxmlformats.org/officeDocument/2006/relationships/slideLayout" Target="../slideLayouts/slideLayout486.xml"/><Relationship Id="rId6" Type="http://schemas.openxmlformats.org/officeDocument/2006/relationships/slideLayout" Target="../slideLayouts/slideLayout491.xml"/><Relationship Id="rId11" Type="http://schemas.openxmlformats.org/officeDocument/2006/relationships/slideLayout" Target="../slideLayouts/slideLayout496.xml"/><Relationship Id="rId5" Type="http://schemas.openxmlformats.org/officeDocument/2006/relationships/slideLayout" Target="../slideLayouts/slideLayout490.xml"/><Relationship Id="rId10" Type="http://schemas.openxmlformats.org/officeDocument/2006/relationships/slideLayout" Target="../slideLayouts/slideLayout495.xml"/><Relationship Id="rId4" Type="http://schemas.openxmlformats.org/officeDocument/2006/relationships/slideLayout" Target="../slideLayouts/slideLayout489.xml"/><Relationship Id="rId9" Type="http://schemas.openxmlformats.org/officeDocument/2006/relationships/slideLayout" Target="../slideLayouts/slideLayout494.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504.xml"/><Relationship Id="rId3" Type="http://schemas.openxmlformats.org/officeDocument/2006/relationships/slideLayout" Target="../slideLayouts/slideLayout499.xml"/><Relationship Id="rId7" Type="http://schemas.openxmlformats.org/officeDocument/2006/relationships/slideLayout" Target="../slideLayouts/slideLayout503.xml"/><Relationship Id="rId12" Type="http://schemas.openxmlformats.org/officeDocument/2006/relationships/theme" Target="../theme/theme46.xml"/><Relationship Id="rId2" Type="http://schemas.openxmlformats.org/officeDocument/2006/relationships/slideLayout" Target="../slideLayouts/slideLayout498.xml"/><Relationship Id="rId1" Type="http://schemas.openxmlformats.org/officeDocument/2006/relationships/slideLayout" Target="../slideLayouts/slideLayout497.xml"/><Relationship Id="rId6" Type="http://schemas.openxmlformats.org/officeDocument/2006/relationships/slideLayout" Target="../slideLayouts/slideLayout502.xml"/><Relationship Id="rId11" Type="http://schemas.openxmlformats.org/officeDocument/2006/relationships/slideLayout" Target="../slideLayouts/slideLayout507.xml"/><Relationship Id="rId5" Type="http://schemas.openxmlformats.org/officeDocument/2006/relationships/slideLayout" Target="../slideLayouts/slideLayout501.xml"/><Relationship Id="rId10" Type="http://schemas.openxmlformats.org/officeDocument/2006/relationships/slideLayout" Target="../slideLayouts/slideLayout506.xml"/><Relationship Id="rId4" Type="http://schemas.openxmlformats.org/officeDocument/2006/relationships/slideLayout" Target="../slideLayouts/slideLayout500.xml"/><Relationship Id="rId9" Type="http://schemas.openxmlformats.org/officeDocument/2006/relationships/slideLayout" Target="../slideLayouts/slideLayout505.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15.xml"/><Relationship Id="rId3" Type="http://schemas.openxmlformats.org/officeDocument/2006/relationships/slideLayout" Target="../slideLayouts/slideLayout510.xml"/><Relationship Id="rId7" Type="http://schemas.openxmlformats.org/officeDocument/2006/relationships/slideLayout" Target="../slideLayouts/slideLayout514.xml"/><Relationship Id="rId12" Type="http://schemas.openxmlformats.org/officeDocument/2006/relationships/theme" Target="../theme/theme47.xml"/><Relationship Id="rId2" Type="http://schemas.openxmlformats.org/officeDocument/2006/relationships/slideLayout" Target="../slideLayouts/slideLayout509.xml"/><Relationship Id="rId1" Type="http://schemas.openxmlformats.org/officeDocument/2006/relationships/slideLayout" Target="../slideLayouts/slideLayout508.xml"/><Relationship Id="rId6" Type="http://schemas.openxmlformats.org/officeDocument/2006/relationships/slideLayout" Target="../slideLayouts/slideLayout513.xml"/><Relationship Id="rId11" Type="http://schemas.openxmlformats.org/officeDocument/2006/relationships/slideLayout" Target="../slideLayouts/slideLayout518.xml"/><Relationship Id="rId5" Type="http://schemas.openxmlformats.org/officeDocument/2006/relationships/slideLayout" Target="../slideLayouts/slideLayout512.xml"/><Relationship Id="rId10" Type="http://schemas.openxmlformats.org/officeDocument/2006/relationships/slideLayout" Target="../slideLayouts/slideLayout517.xml"/><Relationship Id="rId4" Type="http://schemas.openxmlformats.org/officeDocument/2006/relationships/slideLayout" Target="../slideLayouts/slideLayout511.xml"/><Relationship Id="rId9" Type="http://schemas.openxmlformats.org/officeDocument/2006/relationships/slideLayout" Target="../slideLayouts/slideLayout516.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6.xml"/><Relationship Id="rId3" Type="http://schemas.openxmlformats.org/officeDocument/2006/relationships/slideLayout" Target="../slideLayouts/slideLayout521.xml"/><Relationship Id="rId7" Type="http://schemas.openxmlformats.org/officeDocument/2006/relationships/slideLayout" Target="../slideLayouts/slideLayout525.xml"/><Relationship Id="rId12" Type="http://schemas.openxmlformats.org/officeDocument/2006/relationships/theme" Target="../theme/theme48.xml"/><Relationship Id="rId2" Type="http://schemas.openxmlformats.org/officeDocument/2006/relationships/slideLayout" Target="../slideLayouts/slideLayout520.xml"/><Relationship Id="rId1" Type="http://schemas.openxmlformats.org/officeDocument/2006/relationships/slideLayout" Target="../slideLayouts/slideLayout519.xml"/><Relationship Id="rId6" Type="http://schemas.openxmlformats.org/officeDocument/2006/relationships/slideLayout" Target="../slideLayouts/slideLayout524.xml"/><Relationship Id="rId11" Type="http://schemas.openxmlformats.org/officeDocument/2006/relationships/slideLayout" Target="../slideLayouts/slideLayout529.xml"/><Relationship Id="rId5" Type="http://schemas.openxmlformats.org/officeDocument/2006/relationships/slideLayout" Target="../slideLayouts/slideLayout523.xml"/><Relationship Id="rId10" Type="http://schemas.openxmlformats.org/officeDocument/2006/relationships/slideLayout" Target="../slideLayouts/slideLayout528.xml"/><Relationship Id="rId4" Type="http://schemas.openxmlformats.org/officeDocument/2006/relationships/slideLayout" Target="../slideLayouts/slideLayout522.xml"/><Relationship Id="rId9" Type="http://schemas.openxmlformats.org/officeDocument/2006/relationships/slideLayout" Target="../slideLayouts/slideLayout527.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7.xml"/><Relationship Id="rId3" Type="http://schemas.openxmlformats.org/officeDocument/2006/relationships/slideLayout" Target="../slideLayouts/slideLayout532.xml"/><Relationship Id="rId7" Type="http://schemas.openxmlformats.org/officeDocument/2006/relationships/slideLayout" Target="../slideLayouts/slideLayout536.xml"/><Relationship Id="rId12" Type="http://schemas.openxmlformats.org/officeDocument/2006/relationships/theme" Target="../theme/theme49.xml"/><Relationship Id="rId2" Type="http://schemas.openxmlformats.org/officeDocument/2006/relationships/slideLayout" Target="../slideLayouts/slideLayout531.xml"/><Relationship Id="rId1" Type="http://schemas.openxmlformats.org/officeDocument/2006/relationships/slideLayout" Target="../slideLayouts/slideLayout530.xml"/><Relationship Id="rId6" Type="http://schemas.openxmlformats.org/officeDocument/2006/relationships/slideLayout" Target="../slideLayouts/slideLayout535.xml"/><Relationship Id="rId11" Type="http://schemas.openxmlformats.org/officeDocument/2006/relationships/slideLayout" Target="../slideLayouts/slideLayout540.xml"/><Relationship Id="rId5" Type="http://schemas.openxmlformats.org/officeDocument/2006/relationships/slideLayout" Target="../slideLayouts/slideLayout534.xml"/><Relationship Id="rId10" Type="http://schemas.openxmlformats.org/officeDocument/2006/relationships/slideLayout" Target="../slideLayouts/slideLayout539.xml"/><Relationship Id="rId4" Type="http://schemas.openxmlformats.org/officeDocument/2006/relationships/slideLayout" Target="../slideLayouts/slideLayout533.xml"/><Relationship Id="rId9" Type="http://schemas.openxmlformats.org/officeDocument/2006/relationships/slideLayout" Target="../slideLayouts/slideLayout538.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8.xml"/><Relationship Id="rId3" Type="http://schemas.openxmlformats.org/officeDocument/2006/relationships/slideLayout" Target="../slideLayouts/slideLayout543.xml"/><Relationship Id="rId7" Type="http://schemas.openxmlformats.org/officeDocument/2006/relationships/slideLayout" Target="../slideLayouts/slideLayout547.xml"/><Relationship Id="rId12" Type="http://schemas.openxmlformats.org/officeDocument/2006/relationships/theme" Target="../theme/theme50.xml"/><Relationship Id="rId2" Type="http://schemas.openxmlformats.org/officeDocument/2006/relationships/slideLayout" Target="../slideLayouts/slideLayout542.xml"/><Relationship Id="rId1" Type="http://schemas.openxmlformats.org/officeDocument/2006/relationships/slideLayout" Target="../slideLayouts/slideLayout541.xml"/><Relationship Id="rId6" Type="http://schemas.openxmlformats.org/officeDocument/2006/relationships/slideLayout" Target="../slideLayouts/slideLayout546.xml"/><Relationship Id="rId11" Type="http://schemas.openxmlformats.org/officeDocument/2006/relationships/slideLayout" Target="../slideLayouts/slideLayout551.xml"/><Relationship Id="rId5" Type="http://schemas.openxmlformats.org/officeDocument/2006/relationships/slideLayout" Target="../slideLayouts/slideLayout545.xml"/><Relationship Id="rId10" Type="http://schemas.openxmlformats.org/officeDocument/2006/relationships/slideLayout" Target="../slideLayouts/slideLayout550.xml"/><Relationship Id="rId4" Type="http://schemas.openxmlformats.org/officeDocument/2006/relationships/slideLayout" Target="../slideLayouts/slideLayout544.xml"/><Relationship Id="rId9" Type="http://schemas.openxmlformats.org/officeDocument/2006/relationships/slideLayout" Target="../slideLayouts/slideLayout549.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9.xml"/><Relationship Id="rId3" Type="http://schemas.openxmlformats.org/officeDocument/2006/relationships/slideLayout" Target="../slideLayouts/slideLayout554.xml"/><Relationship Id="rId7" Type="http://schemas.openxmlformats.org/officeDocument/2006/relationships/slideLayout" Target="../slideLayouts/slideLayout558.xml"/><Relationship Id="rId12" Type="http://schemas.openxmlformats.org/officeDocument/2006/relationships/theme" Target="../theme/theme51.xml"/><Relationship Id="rId2" Type="http://schemas.openxmlformats.org/officeDocument/2006/relationships/slideLayout" Target="../slideLayouts/slideLayout553.xml"/><Relationship Id="rId1" Type="http://schemas.openxmlformats.org/officeDocument/2006/relationships/slideLayout" Target="../slideLayouts/slideLayout552.xml"/><Relationship Id="rId6" Type="http://schemas.openxmlformats.org/officeDocument/2006/relationships/slideLayout" Target="../slideLayouts/slideLayout557.xml"/><Relationship Id="rId11" Type="http://schemas.openxmlformats.org/officeDocument/2006/relationships/slideLayout" Target="../slideLayouts/slideLayout562.xml"/><Relationship Id="rId5" Type="http://schemas.openxmlformats.org/officeDocument/2006/relationships/slideLayout" Target="../slideLayouts/slideLayout556.xml"/><Relationship Id="rId10" Type="http://schemas.openxmlformats.org/officeDocument/2006/relationships/slideLayout" Target="../slideLayouts/slideLayout561.xml"/><Relationship Id="rId4" Type="http://schemas.openxmlformats.org/officeDocument/2006/relationships/slideLayout" Target="../slideLayouts/slideLayout555.xml"/><Relationship Id="rId9" Type="http://schemas.openxmlformats.org/officeDocument/2006/relationships/slideLayout" Target="../slideLayouts/slideLayout56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F3F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5775" y="206375"/>
            <a:ext cx="6029325" cy="85725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85775" y="1200151"/>
            <a:ext cx="6029325" cy="33940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8" name="Picture 7" descr="bar.png"/>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1" y="5000847"/>
            <a:ext cx="6858000" cy="162306"/>
          </a:xfrm>
          <a:prstGeom prst="rect">
            <a:avLst/>
          </a:prstGeom>
        </p:spPr>
      </p:pic>
    </p:spTree>
    <p:extLst>
      <p:ext uri="{BB962C8B-B14F-4D97-AF65-F5344CB8AC3E}">
        <p14:creationId xmlns:p14="http://schemas.microsoft.com/office/powerpoint/2010/main" val="2638532755"/>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2" r:id="rId10"/>
    <p:sldLayoutId id="2147484514" r:id="rId11"/>
    <p:sldLayoutId id="2147484515" r:id="rId12"/>
  </p:sldLayoutIdLst>
  <p:timing>
    <p:tnLst>
      <p:par>
        <p:cTn id="1" dur="indefinite" restart="never" nodeType="tmRoot"/>
      </p:par>
    </p:tnLst>
  </p:timing>
  <p:txStyles>
    <p:titleStyle>
      <a:lvl1pPr algn="ctr" defTabSz="342900" rtl="0" eaLnBrk="1" latinLnBrk="0" hangingPunct="1">
        <a:spcBef>
          <a:spcPct val="0"/>
        </a:spcBef>
        <a:buNone/>
        <a:defRPr sz="3300" b="0" i="0" kern="1200">
          <a:solidFill>
            <a:schemeClr val="tx1"/>
          </a:solidFill>
          <a:latin typeface="Helvetica Light"/>
          <a:ea typeface="+mj-ea"/>
          <a:cs typeface="Helvetica Light"/>
        </a:defRPr>
      </a:lvl1pPr>
    </p:titleStyle>
    <p:bodyStyle>
      <a:lvl1pPr marL="257175" indent="-257175" algn="l" defTabSz="342900" rtl="0" eaLnBrk="1" latinLnBrk="0" hangingPunct="1">
        <a:spcBef>
          <a:spcPct val="20000"/>
        </a:spcBef>
        <a:buFont typeface="Arial"/>
        <a:buChar char="•"/>
        <a:defRPr sz="2400" b="0" i="0" kern="1200">
          <a:solidFill>
            <a:srgbClr val="3186C7"/>
          </a:solidFill>
          <a:latin typeface="Helvetica Light"/>
          <a:ea typeface="+mn-ea"/>
          <a:cs typeface="Helvetica Light"/>
        </a:defRPr>
      </a:lvl1pPr>
      <a:lvl2pPr marL="557213" indent="-214313" algn="l" defTabSz="342900" rtl="0" eaLnBrk="1" latinLnBrk="0" hangingPunct="1">
        <a:spcBef>
          <a:spcPct val="20000"/>
        </a:spcBef>
        <a:buFont typeface="Arial"/>
        <a:buChar char="–"/>
        <a:defRPr sz="2100" b="0" i="0" kern="1200">
          <a:solidFill>
            <a:srgbClr val="3186C7"/>
          </a:solidFill>
          <a:latin typeface="Helvetica Light"/>
          <a:ea typeface="+mn-ea"/>
          <a:cs typeface="Helvetica Light"/>
        </a:defRPr>
      </a:lvl2pPr>
      <a:lvl3pPr marL="857250" indent="-171450" algn="l" defTabSz="342900" rtl="0" eaLnBrk="1" latinLnBrk="0" hangingPunct="1">
        <a:spcBef>
          <a:spcPct val="20000"/>
        </a:spcBef>
        <a:buFont typeface="Arial"/>
        <a:buChar char="•"/>
        <a:defRPr sz="1800" b="0" i="0" kern="1200">
          <a:solidFill>
            <a:srgbClr val="3186C7"/>
          </a:solidFill>
          <a:latin typeface="Helvetica Light"/>
          <a:ea typeface="+mn-ea"/>
          <a:cs typeface="Helvetica Light"/>
        </a:defRPr>
      </a:lvl3pPr>
      <a:lvl4pPr marL="1200150" indent="-171450" algn="l" defTabSz="342900" rtl="0" eaLnBrk="1" latinLnBrk="0" hangingPunct="1">
        <a:spcBef>
          <a:spcPct val="20000"/>
        </a:spcBef>
        <a:buFont typeface="Arial"/>
        <a:buChar char="–"/>
        <a:defRPr sz="1500" b="0" i="0" kern="1200">
          <a:solidFill>
            <a:srgbClr val="3186C7"/>
          </a:solidFill>
          <a:latin typeface="Helvetica Light"/>
          <a:ea typeface="+mn-ea"/>
          <a:cs typeface="Helvetica Light"/>
        </a:defRPr>
      </a:lvl4pPr>
      <a:lvl5pPr marL="1543050" indent="-171450" algn="l" defTabSz="342900" rtl="0" eaLnBrk="1" latinLnBrk="0" hangingPunct="1">
        <a:spcBef>
          <a:spcPct val="20000"/>
        </a:spcBef>
        <a:buFont typeface="Arial"/>
        <a:buChar char="»"/>
        <a:defRPr sz="1500" b="0" i="0" kern="1200">
          <a:solidFill>
            <a:srgbClr val="3186C7"/>
          </a:solidFill>
          <a:latin typeface="Helvetica Light"/>
          <a:ea typeface="+mn-ea"/>
          <a:cs typeface="Helvetica Light"/>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06375"/>
            <a:ext cx="61722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1200151"/>
            <a:ext cx="6172200" cy="33940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4767264"/>
            <a:ext cx="1600200" cy="274637"/>
          </a:xfrm>
          <a:prstGeom prst="rect">
            <a:avLst/>
          </a:prstGeom>
        </p:spPr>
        <p:txBody>
          <a:bodyPr vert="horz" lIns="91440" tIns="45720" rIns="91440" bIns="45720" rtlCol="0" anchor="ctr"/>
          <a:lstStyle>
            <a:lvl1pPr algn="l">
              <a:defRPr sz="900">
                <a:solidFill>
                  <a:schemeClr val="tx1">
                    <a:tint val="75000"/>
                  </a:schemeClr>
                </a:solidFill>
              </a:defRPr>
            </a:lvl1pPr>
          </a:lstStyle>
          <a:p>
            <a:fld id="{61601C75-6E3A-0C43-AC78-5185600B4E67}" type="datetimeFigureOut">
              <a:rPr lang="en-US" smtClean="0"/>
              <a:t>4/29/2015</a:t>
            </a:fld>
            <a:endParaRPr lang="en-US" dirty="0"/>
          </a:p>
        </p:txBody>
      </p:sp>
      <p:sp>
        <p:nvSpPr>
          <p:cNvPr id="5" name="Footer Placeholder 4"/>
          <p:cNvSpPr>
            <a:spLocks noGrp="1"/>
          </p:cNvSpPr>
          <p:nvPr>
            <p:ph type="ftr" sz="quarter" idx="3"/>
          </p:nvPr>
        </p:nvSpPr>
        <p:spPr>
          <a:xfrm>
            <a:off x="2343150" y="4767264"/>
            <a:ext cx="2171700" cy="274637"/>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914900" y="4767264"/>
            <a:ext cx="1600200" cy="274637"/>
          </a:xfrm>
          <a:prstGeom prst="rect">
            <a:avLst/>
          </a:prstGeom>
        </p:spPr>
        <p:txBody>
          <a:bodyPr vert="horz" lIns="91440" tIns="45720" rIns="91440" bIns="45720" rtlCol="0" anchor="ctr"/>
          <a:lstStyle>
            <a:lvl1pPr algn="r">
              <a:defRPr sz="900">
                <a:solidFill>
                  <a:schemeClr val="tx1">
                    <a:tint val="75000"/>
                  </a:schemeClr>
                </a:solidFill>
              </a:defRPr>
            </a:lvl1pPr>
          </a:lstStyle>
          <a:p>
            <a:fld id="{0B10AB41-457F-9A4C-A01C-ACD95B865C12}" type="slidenum">
              <a:rPr lang="en-US" smtClean="0"/>
              <a:t>‹N°›</a:t>
            </a:fld>
            <a:endParaRPr lang="en-US" dirty="0"/>
          </a:p>
        </p:txBody>
      </p:sp>
    </p:spTree>
    <p:extLst>
      <p:ext uri="{BB962C8B-B14F-4D97-AF65-F5344CB8AC3E}">
        <p14:creationId xmlns:p14="http://schemas.microsoft.com/office/powerpoint/2010/main" val="1618826651"/>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342900" y="200026"/>
            <a:ext cx="6172200" cy="8286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2051" name="Rectangle 2"/>
          <p:cNvSpPr>
            <a:spLocks noGrp="1" noChangeArrowheads="1"/>
          </p:cNvSpPr>
          <p:nvPr>
            <p:ph type="body" idx="1"/>
          </p:nvPr>
        </p:nvSpPr>
        <p:spPr bwMode="auto">
          <a:xfrm>
            <a:off x="632223" y="1028700"/>
            <a:ext cx="5593556" cy="39766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text styles</a:t>
            </a:r>
          </a:p>
          <a:p>
            <a:pPr lvl="1"/>
            <a:r>
              <a:rPr lang="en-US" smtClean="0">
                <a:sym typeface="Lucida Grande" charset="0"/>
              </a:rPr>
              <a:t>Second level</a:t>
            </a:r>
          </a:p>
          <a:p>
            <a:pPr lvl="2"/>
            <a:r>
              <a:rPr lang="en-US" smtClean="0">
                <a:sym typeface="Lucida Grande" charset="0"/>
              </a:rPr>
              <a:t>Third level</a:t>
            </a:r>
          </a:p>
          <a:p>
            <a:pPr lvl="3"/>
            <a:r>
              <a:rPr lang="en-US" smtClean="0">
                <a:sym typeface="Lucida Grande" charset="0"/>
              </a:rPr>
              <a:t>Fourth level</a:t>
            </a:r>
          </a:p>
          <a:p>
            <a:pPr lvl="4"/>
            <a:r>
              <a:rPr lang="en-US" smtClean="0">
                <a:sym typeface="Lucida Grande" charset="0"/>
              </a:rPr>
              <a:t>Fifth level</a:t>
            </a:r>
            <a:endParaRPr lang="en-US">
              <a:sym typeface="Lucida Grande" charset="0"/>
            </a:endParaRPr>
          </a:p>
        </p:txBody>
      </p:sp>
    </p:spTree>
    <p:extLst>
      <p:ext uri="{BB962C8B-B14F-4D97-AF65-F5344CB8AC3E}">
        <p14:creationId xmlns:p14="http://schemas.microsoft.com/office/powerpoint/2010/main" val="2881492158"/>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p:txStyles>
    <p:titleStyle>
      <a:lvl1pPr algn="ctr" rtl="0" eaLnBrk="1" fontAlgn="base" hangingPunct="1">
        <a:spcBef>
          <a:spcPct val="0"/>
        </a:spcBef>
        <a:spcAft>
          <a:spcPct val="0"/>
        </a:spcAft>
        <a:defRPr sz="24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9pPr>
    </p:titleStyle>
    <p:bodyStyle>
      <a:lvl1pPr marL="150019" indent="-150019" algn="l" rtl="0" eaLnBrk="1" fontAlgn="base" hangingPunct="1">
        <a:spcBef>
          <a:spcPts val="366"/>
        </a:spcBef>
        <a:spcAft>
          <a:spcPct val="0"/>
        </a:spcAft>
        <a:buClr>
          <a:srgbClr val="E6E6E6"/>
        </a:buClr>
        <a:buSzPct val="100000"/>
        <a:buFont typeface="Thonburi" charset="0"/>
        <a:buChar char="•"/>
        <a:defRPr sz="1575" b="1">
          <a:solidFill>
            <a:srgbClr val="E6E6E6"/>
          </a:solidFill>
          <a:latin typeface="+mn-lt"/>
          <a:ea typeface="+mn-ea"/>
          <a:cs typeface="+mn-cs"/>
          <a:sym typeface="Lucida Grande" charset="0"/>
        </a:defRPr>
      </a:lvl1pPr>
      <a:lvl2pPr marL="489347" indent="-150019" algn="l" rtl="0" eaLnBrk="1" fontAlgn="base" hangingPunct="1">
        <a:spcBef>
          <a:spcPts val="50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2pPr>
      <a:lvl3pPr marL="489347" indent="-150019" algn="l" rtl="0" eaLnBrk="1" fontAlgn="base" hangingPunct="1">
        <a:spcBef>
          <a:spcPts val="422"/>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3pPr>
      <a:lvl4pPr marL="48934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4pPr>
      <a:lvl5pPr marL="48934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5pPr>
      <a:lvl6pPr marL="61882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6pPr>
      <a:lvl7pPr marL="747415"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7pPr>
      <a:lvl8pPr marL="876002"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8pPr>
      <a:lvl9pPr marL="1004590"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bwMode="auto">
          <a:xfrm>
            <a:off x="269081" y="1169988"/>
            <a:ext cx="6291263" cy="272256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Tree>
    <p:extLst>
      <p:ext uri="{BB962C8B-B14F-4D97-AF65-F5344CB8AC3E}">
        <p14:creationId xmlns:p14="http://schemas.microsoft.com/office/powerpoint/2010/main" val="2234788004"/>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txStyles>
    <p:titleStyle>
      <a:lvl1pPr algn="ctr" rtl="0" eaLnBrk="1" fontAlgn="base" hangingPunct="1">
        <a:spcBef>
          <a:spcPct val="0"/>
        </a:spcBef>
        <a:spcAft>
          <a:spcPct val="0"/>
        </a:spcAft>
        <a:defRPr sz="120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120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120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120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120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120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120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120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120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563"/>
        </a:spcBef>
        <a:spcAft>
          <a:spcPct val="0"/>
        </a:spcAft>
        <a:buClr>
          <a:srgbClr val="000000"/>
        </a:buClr>
        <a:buSzPct val="100000"/>
        <a:buFont typeface="Arial" charset="0"/>
        <a:buChar char="•"/>
        <a:defRPr sz="2400">
          <a:solidFill>
            <a:schemeClr val="tx1"/>
          </a:solidFill>
          <a:latin typeface="+mn-lt"/>
          <a:ea typeface="+mn-ea"/>
          <a:cs typeface="+mn-cs"/>
          <a:sym typeface="Calibri" charset="0"/>
        </a:defRPr>
      </a:lvl1pPr>
      <a:lvl2pPr marL="208360" indent="-79772" algn="l" rtl="0" eaLnBrk="1" fontAlgn="base" hangingPunct="1">
        <a:spcBef>
          <a:spcPts val="506"/>
        </a:spcBef>
        <a:spcAft>
          <a:spcPct val="0"/>
        </a:spcAft>
        <a:buClr>
          <a:srgbClr val="000000"/>
        </a:buClr>
        <a:buSzPct val="100000"/>
        <a:buFont typeface="Arial" charset="0"/>
        <a:buChar char="–"/>
        <a:defRPr sz="2100">
          <a:solidFill>
            <a:schemeClr val="tx1"/>
          </a:solidFill>
          <a:latin typeface="+mn-lt"/>
          <a:ea typeface="+mn-ea"/>
          <a:cs typeface="+mn-cs"/>
          <a:sym typeface="Calibri" charset="0"/>
        </a:defRPr>
      </a:lvl2pPr>
      <a:lvl3pPr marL="321469" indent="-64294" algn="l" rtl="0" eaLnBrk="1" fontAlgn="base" hangingPunct="1">
        <a:spcBef>
          <a:spcPts val="422"/>
        </a:spcBef>
        <a:spcAft>
          <a:spcPct val="0"/>
        </a:spcAft>
        <a:buClr>
          <a:srgbClr val="000000"/>
        </a:buClr>
        <a:buSzPct val="100000"/>
        <a:buFont typeface="Arial" charset="0"/>
        <a:buChar char="•"/>
        <a:defRPr sz="1800">
          <a:solidFill>
            <a:schemeClr val="tx1"/>
          </a:solidFill>
          <a:latin typeface="+mn-lt"/>
          <a:ea typeface="+mn-ea"/>
          <a:cs typeface="+mn-cs"/>
          <a:sym typeface="Calibri" charset="0"/>
        </a:defRPr>
      </a:lvl3pPr>
      <a:lvl4pPr marL="45005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4pPr>
      <a:lvl5pPr marL="57864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5pPr>
      <a:lvl6pPr marL="707231"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6pPr>
      <a:lvl7pPr marL="835819"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7pPr>
      <a:lvl8pPr marL="96440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8pPr>
      <a:lvl9pPr marL="109299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bwMode="auto">
          <a:xfrm>
            <a:off x="342900" y="200026"/>
            <a:ext cx="6172200" cy="8286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4099" name="Rectangle 2"/>
          <p:cNvSpPr>
            <a:spLocks noGrp="1" noChangeArrowheads="1"/>
          </p:cNvSpPr>
          <p:nvPr>
            <p:ph type="body" idx="1"/>
          </p:nvPr>
        </p:nvSpPr>
        <p:spPr bwMode="auto">
          <a:xfrm>
            <a:off x="632223" y="1028701"/>
            <a:ext cx="5593556" cy="40624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text styles</a:t>
            </a:r>
          </a:p>
          <a:p>
            <a:pPr lvl="1"/>
            <a:r>
              <a:rPr lang="en-US" smtClean="0">
                <a:sym typeface="Lucida Grande" charset="0"/>
              </a:rPr>
              <a:t>Second level</a:t>
            </a:r>
          </a:p>
          <a:p>
            <a:pPr lvl="2"/>
            <a:r>
              <a:rPr lang="en-US" smtClean="0">
                <a:sym typeface="Lucida Grande" charset="0"/>
              </a:rPr>
              <a:t>Third level</a:t>
            </a:r>
          </a:p>
          <a:p>
            <a:pPr lvl="3"/>
            <a:r>
              <a:rPr lang="en-US" smtClean="0">
                <a:sym typeface="Lucida Grande" charset="0"/>
              </a:rPr>
              <a:t>Fourth level</a:t>
            </a:r>
          </a:p>
          <a:p>
            <a:pPr lvl="4"/>
            <a:r>
              <a:rPr lang="en-US" smtClean="0">
                <a:sym typeface="Lucida Grande" charset="0"/>
              </a:rPr>
              <a:t>Fifth level</a:t>
            </a:r>
            <a:endParaRPr lang="en-US">
              <a:sym typeface="Lucida Grande" charset="0"/>
            </a:endParaRPr>
          </a:p>
        </p:txBody>
      </p:sp>
    </p:spTree>
    <p:extLst>
      <p:ext uri="{BB962C8B-B14F-4D97-AF65-F5344CB8AC3E}">
        <p14:creationId xmlns:p14="http://schemas.microsoft.com/office/powerpoint/2010/main" val="3967565905"/>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p:txStyles>
    <p:titleStyle>
      <a:lvl1pPr algn="ctr" rtl="0" eaLnBrk="1" fontAlgn="base" hangingPunct="1">
        <a:spcBef>
          <a:spcPct val="0"/>
        </a:spcBef>
        <a:spcAft>
          <a:spcPct val="0"/>
        </a:spcAft>
        <a:defRPr sz="24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9pPr>
    </p:titleStyle>
    <p:bodyStyle>
      <a:lvl1pPr marL="150019" indent="-150019" algn="l" rtl="0" eaLnBrk="1" fontAlgn="base" hangingPunct="1">
        <a:spcBef>
          <a:spcPts val="366"/>
        </a:spcBef>
        <a:spcAft>
          <a:spcPct val="0"/>
        </a:spcAft>
        <a:buClr>
          <a:srgbClr val="E6E6E6"/>
        </a:buClr>
        <a:buSzPct val="100000"/>
        <a:buFont typeface="Thonburi" charset="0"/>
        <a:buChar char="•"/>
        <a:defRPr sz="1575" b="1">
          <a:solidFill>
            <a:srgbClr val="E6E6E6"/>
          </a:solidFill>
          <a:latin typeface="+mn-lt"/>
          <a:ea typeface="+mn-ea"/>
          <a:cs typeface="+mn-cs"/>
          <a:sym typeface="Lucida Grande" charset="0"/>
        </a:defRPr>
      </a:lvl1pPr>
      <a:lvl2pPr marL="489347" indent="-150019" algn="l" rtl="0" eaLnBrk="1" fontAlgn="base" hangingPunct="1">
        <a:spcBef>
          <a:spcPts val="506"/>
        </a:spcBef>
        <a:spcAft>
          <a:spcPct val="0"/>
        </a:spcAft>
        <a:buClr>
          <a:srgbClr val="E6E6E6"/>
        </a:buClr>
        <a:buSzPct val="32000"/>
        <a:buFont typeface="Thonburi" charset="0"/>
        <a:buChar char="•"/>
        <a:defRPr sz="1575" b="1">
          <a:solidFill>
            <a:srgbClr val="FFFFFF"/>
          </a:solidFill>
          <a:latin typeface="+mn-lt"/>
          <a:ea typeface="+mn-ea"/>
          <a:cs typeface="+mn-cs"/>
          <a:sym typeface="Lucida Grande" charset="0"/>
        </a:defRPr>
      </a:lvl2pPr>
      <a:lvl3pPr marL="489347" indent="-150019" algn="l" rtl="0" eaLnBrk="1" fontAlgn="base" hangingPunct="1">
        <a:spcBef>
          <a:spcPts val="422"/>
        </a:spcBef>
        <a:spcAft>
          <a:spcPct val="0"/>
        </a:spcAft>
        <a:buClr>
          <a:srgbClr val="E6E6E6"/>
        </a:buClr>
        <a:buSzPct val="32000"/>
        <a:buFont typeface="Thonburi" charset="0"/>
        <a:buChar char="•"/>
        <a:defRPr sz="1575" b="1">
          <a:solidFill>
            <a:srgbClr val="FFFFFF"/>
          </a:solidFill>
          <a:latin typeface="+mn-lt"/>
          <a:ea typeface="+mn-ea"/>
          <a:cs typeface="+mn-cs"/>
          <a:sym typeface="Lucida Grande" charset="0"/>
        </a:defRPr>
      </a:lvl3pPr>
      <a:lvl4pPr marL="489347" indent="-150019" algn="l" rtl="0" eaLnBrk="1" fontAlgn="base" hangingPunct="1">
        <a:spcBef>
          <a:spcPts val="366"/>
        </a:spcBef>
        <a:spcAft>
          <a:spcPct val="0"/>
        </a:spcAft>
        <a:buClr>
          <a:srgbClr val="E6E6E6"/>
        </a:buClr>
        <a:buSzPct val="32000"/>
        <a:buFont typeface="Thonburi" charset="0"/>
        <a:buChar char="•"/>
        <a:defRPr sz="1575" b="1">
          <a:solidFill>
            <a:srgbClr val="FFFFFF"/>
          </a:solidFill>
          <a:latin typeface="+mn-lt"/>
          <a:ea typeface="+mn-ea"/>
          <a:cs typeface="+mn-cs"/>
          <a:sym typeface="Lucida Grande" charset="0"/>
        </a:defRPr>
      </a:lvl4pPr>
      <a:lvl5pPr marL="489347" indent="-150019" algn="l" rtl="0" eaLnBrk="1" fontAlgn="base" hangingPunct="1">
        <a:spcBef>
          <a:spcPts val="366"/>
        </a:spcBef>
        <a:spcAft>
          <a:spcPct val="0"/>
        </a:spcAft>
        <a:buClr>
          <a:srgbClr val="E6E6E6"/>
        </a:buClr>
        <a:buSzPct val="32000"/>
        <a:buFont typeface="Thonburi" charset="0"/>
        <a:buChar char="•"/>
        <a:defRPr sz="1575" b="1">
          <a:solidFill>
            <a:srgbClr val="FFFFFF"/>
          </a:solidFill>
          <a:latin typeface="+mn-lt"/>
          <a:ea typeface="+mn-ea"/>
          <a:cs typeface="+mn-cs"/>
          <a:sym typeface="Lucida Grande" charset="0"/>
        </a:defRPr>
      </a:lvl5pPr>
      <a:lvl6pPr marL="618827" indent="-150019" algn="l" rtl="0" eaLnBrk="1" fontAlgn="base" hangingPunct="1">
        <a:spcBef>
          <a:spcPts val="366"/>
        </a:spcBef>
        <a:spcAft>
          <a:spcPct val="0"/>
        </a:spcAft>
        <a:buClr>
          <a:srgbClr val="E6E6E6"/>
        </a:buClr>
        <a:buSzPct val="32000"/>
        <a:buFont typeface="Thonburi" charset="0"/>
        <a:buChar char="•"/>
        <a:defRPr sz="1575" b="1">
          <a:solidFill>
            <a:srgbClr val="FFFFFF"/>
          </a:solidFill>
          <a:latin typeface="+mn-lt"/>
          <a:ea typeface="+mn-ea"/>
          <a:cs typeface="+mn-cs"/>
          <a:sym typeface="Lucida Grande" charset="0"/>
        </a:defRPr>
      </a:lvl6pPr>
      <a:lvl7pPr marL="747415" indent="-150019" algn="l" rtl="0" eaLnBrk="1" fontAlgn="base" hangingPunct="1">
        <a:spcBef>
          <a:spcPts val="366"/>
        </a:spcBef>
        <a:spcAft>
          <a:spcPct val="0"/>
        </a:spcAft>
        <a:buClr>
          <a:srgbClr val="E6E6E6"/>
        </a:buClr>
        <a:buSzPct val="32000"/>
        <a:buFont typeface="Thonburi" charset="0"/>
        <a:buChar char="•"/>
        <a:defRPr sz="1575" b="1">
          <a:solidFill>
            <a:srgbClr val="FFFFFF"/>
          </a:solidFill>
          <a:latin typeface="+mn-lt"/>
          <a:ea typeface="+mn-ea"/>
          <a:cs typeface="+mn-cs"/>
          <a:sym typeface="Lucida Grande" charset="0"/>
        </a:defRPr>
      </a:lvl7pPr>
      <a:lvl8pPr marL="876002" indent="-150019" algn="l" rtl="0" eaLnBrk="1" fontAlgn="base" hangingPunct="1">
        <a:spcBef>
          <a:spcPts val="366"/>
        </a:spcBef>
        <a:spcAft>
          <a:spcPct val="0"/>
        </a:spcAft>
        <a:buClr>
          <a:srgbClr val="E6E6E6"/>
        </a:buClr>
        <a:buSzPct val="32000"/>
        <a:buFont typeface="Thonburi" charset="0"/>
        <a:buChar char="•"/>
        <a:defRPr sz="1575" b="1">
          <a:solidFill>
            <a:srgbClr val="FFFFFF"/>
          </a:solidFill>
          <a:latin typeface="+mn-lt"/>
          <a:ea typeface="+mn-ea"/>
          <a:cs typeface="+mn-cs"/>
          <a:sym typeface="Lucida Grande" charset="0"/>
        </a:defRPr>
      </a:lvl8pPr>
      <a:lvl9pPr marL="1004590" indent="-150019" algn="l" rtl="0" eaLnBrk="1" fontAlgn="base" hangingPunct="1">
        <a:spcBef>
          <a:spcPts val="366"/>
        </a:spcBef>
        <a:spcAft>
          <a:spcPct val="0"/>
        </a:spcAft>
        <a:buClr>
          <a:srgbClr val="E6E6E6"/>
        </a:buClr>
        <a:buSzPct val="32000"/>
        <a:buFont typeface="Thonburi" charset="0"/>
        <a:buChar char="•"/>
        <a:defRPr sz="1575" b="1">
          <a:solidFill>
            <a:srgbClr val="FFFFFF"/>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bwMode="auto">
          <a:xfrm>
            <a:off x="342900" y="619126"/>
            <a:ext cx="6172200" cy="8286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5123" name="Rectangle 2"/>
          <p:cNvSpPr>
            <a:spLocks noGrp="1" noChangeArrowheads="1"/>
          </p:cNvSpPr>
          <p:nvPr>
            <p:ph type="body" idx="1"/>
          </p:nvPr>
        </p:nvSpPr>
        <p:spPr bwMode="auto">
          <a:xfrm>
            <a:off x="796529" y="1447800"/>
            <a:ext cx="5264944" cy="3695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text styles</a:t>
            </a:r>
          </a:p>
          <a:p>
            <a:pPr lvl="1"/>
            <a:r>
              <a:rPr lang="en-US" smtClean="0">
                <a:sym typeface="Lucida Grande" charset="0"/>
              </a:rPr>
              <a:t>Second level</a:t>
            </a:r>
          </a:p>
          <a:p>
            <a:pPr lvl="2"/>
            <a:r>
              <a:rPr lang="en-US" smtClean="0">
                <a:sym typeface="Lucida Grande" charset="0"/>
              </a:rPr>
              <a:t>Third level</a:t>
            </a:r>
          </a:p>
          <a:p>
            <a:pPr lvl="3"/>
            <a:r>
              <a:rPr lang="en-US" smtClean="0">
                <a:sym typeface="Lucida Grande" charset="0"/>
              </a:rPr>
              <a:t>Fourth level</a:t>
            </a:r>
          </a:p>
          <a:p>
            <a:pPr lvl="4"/>
            <a:r>
              <a:rPr lang="en-US" smtClean="0">
                <a:sym typeface="Lucida Grande" charset="0"/>
              </a:rPr>
              <a:t>Fifth level</a:t>
            </a:r>
            <a:endParaRPr lang="en-US">
              <a:sym typeface="Lucida Grande" charset="0"/>
            </a:endParaRPr>
          </a:p>
        </p:txBody>
      </p:sp>
    </p:spTree>
    <p:extLst>
      <p:ext uri="{BB962C8B-B14F-4D97-AF65-F5344CB8AC3E}">
        <p14:creationId xmlns:p14="http://schemas.microsoft.com/office/powerpoint/2010/main" val="790084526"/>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ransition/>
  <p:txStyles>
    <p:titleStyle>
      <a:lvl1pPr algn="ctr" rtl="0" eaLnBrk="1" fontAlgn="base" hangingPunct="1">
        <a:spcBef>
          <a:spcPct val="0"/>
        </a:spcBef>
        <a:spcAft>
          <a:spcPct val="0"/>
        </a:spcAft>
        <a:defRPr sz="21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9pPr>
    </p:titleStyle>
    <p:bodyStyle>
      <a:lvl1pPr marL="150019" indent="-150019" algn="l" rtl="0" eaLnBrk="1" fontAlgn="base" hangingPunct="1">
        <a:spcBef>
          <a:spcPts val="366"/>
        </a:spcBef>
        <a:spcAft>
          <a:spcPct val="0"/>
        </a:spcAft>
        <a:buClr>
          <a:srgbClr val="E6E6E6"/>
        </a:buClr>
        <a:buSzPct val="100000"/>
        <a:buFont typeface="Thonburi" charset="0"/>
        <a:buChar char="•"/>
        <a:defRPr sz="1575" b="1">
          <a:solidFill>
            <a:srgbClr val="E6E6E6"/>
          </a:solidFill>
          <a:latin typeface="+mn-lt"/>
          <a:ea typeface="+mn-ea"/>
          <a:cs typeface="+mn-cs"/>
          <a:sym typeface="Lucida Grande" charset="0"/>
        </a:defRPr>
      </a:lvl1pPr>
      <a:lvl2pPr marL="489347" indent="-150019" algn="l" rtl="0" eaLnBrk="1" fontAlgn="base" hangingPunct="1">
        <a:spcBef>
          <a:spcPts val="50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2pPr>
      <a:lvl3pPr marL="489347" indent="-150019" algn="l" rtl="0" eaLnBrk="1" fontAlgn="base" hangingPunct="1">
        <a:spcBef>
          <a:spcPts val="422"/>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3pPr>
      <a:lvl4pPr marL="48934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4pPr>
      <a:lvl5pPr marL="48934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5pPr>
      <a:lvl6pPr marL="617935"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6pPr>
      <a:lvl7pPr marL="746522"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7pPr>
      <a:lvl8pPr marL="875110"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8pPr>
      <a:lvl9pPr marL="100369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bwMode="auto">
          <a:xfrm>
            <a:off x="342900" y="263526"/>
            <a:ext cx="6172200" cy="5238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6147" name="Rectangle 2"/>
          <p:cNvSpPr>
            <a:spLocks/>
          </p:cNvSpPr>
          <p:nvPr/>
        </p:nvSpPr>
        <p:spPr bwMode="auto">
          <a:xfrm>
            <a:off x="1557338" y="1152525"/>
            <a:ext cx="1553766" cy="29098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6148" name="Line 3"/>
          <p:cNvSpPr>
            <a:spLocks noChangeShapeType="1"/>
          </p:cNvSpPr>
          <p:nvPr/>
        </p:nvSpPr>
        <p:spPr bwMode="auto">
          <a:xfrm>
            <a:off x="1728788" y="2500313"/>
            <a:ext cx="1222772"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
        <p:nvSpPr>
          <p:cNvPr id="6149" name="Rectangle 4"/>
          <p:cNvSpPr>
            <a:spLocks/>
          </p:cNvSpPr>
          <p:nvPr/>
        </p:nvSpPr>
        <p:spPr bwMode="auto">
          <a:xfrm>
            <a:off x="3746898" y="1152525"/>
            <a:ext cx="1553765" cy="29098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6150" name="Line 5"/>
          <p:cNvSpPr>
            <a:spLocks noChangeShapeType="1"/>
          </p:cNvSpPr>
          <p:nvPr/>
        </p:nvSpPr>
        <p:spPr bwMode="auto">
          <a:xfrm>
            <a:off x="3918347" y="2500313"/>
            <a:ext cx="1222772"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Tree>
    <p:extLst>
      <p:ext uri="{BB962C8B-B14F-4D97-AF65-F5344CB8AC3E}">
        <p14:creationId xmlns:p14="http://schemas.microsoft.com/office/powerpoint/2010/main" val="3042332631"/>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ransition/>
  <p:txStyles>
    <p:titleStyle>
      <a:lvl1pPr algn="ctr" rtl="0" eaLnBrk="1" fontAlgn="base" hangingPunct="1">
        <a:spcBef>
          <a:spcPct val="0"/>
        </a:spcBef>
        <a:spcAft>
          <a:spcPct val="0"/>
        </a:spcAft>
        <a:defRPr sz="21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9pPr>
    </p:titleStyle>
    <p:bodyStyle>
      <a:lvl1pPr marL="47625" indent="-47625" algn="l" rtl="0" eaLnBrk="1" fontAlgn="base" hangingPunct="1">
        <a:spcBef>
          <a:spcPts val="366"/>
        </a:spcBef>
        <a:spcAft>
          <a:spcPct val="0"/>
        </a:spcAft>
        <a:buClr>
          <a:srgbClr val="E6E6E6"/>
        </a:buClr>
        <a:buSzPct val="100000"/>
        <a:buFont typeface="Thonburi" charset="0"/>
        <a:buChar char="•"/>
        <a:defRPr sz="1500" b="1">
          <a:solidFill>
            <a:srgbClr val="E6E6E6"/>
          </a:solidFill>
          <a:latin typeface="+mn-lt"/>
          <a:ea typeface="+mn-ea"/>
          <a:cs typeface="+mn-cs"/>
          <a:sym typeface="Lucida Grande" charset="0"/>
        </a:defRPr>
      </a:lvl1pPr>
      <a:lvl2pPr marL="378619" indent="-35719" algn="l" rtl="0" eaLnBrk="1" fontAlgn="base" hangingPunct="1">
        <a:spcBef>
          <a:spcPts val="506"/>
        </a:spcBef>
        <a:spcAft>
          <a:spcPct val="0"/>
        </a:spcAft>
        <a:buClr>
          <a:srgbClr val="E6E6E6"/>
        </a:buClr>
        <a:buSzPct val="89000"/>
        <a:buFont typeface="Thonburi" charset="0"/>
        <a:buChar char="•"/>
        <a:defRPr sz="1500" b="1">
          <a:solidFill>
            <a:srgbClr val="E6E6E6"/>
          </a:solidFill>
          <a:latin typeface="+mn-lt"/>
          <a:ea typeface="+mn-ea"/>
          <a:cs typeface="+mn-cs"/>
          <a:sym typeface="Lucida Grande" charset="0"/>
        </a:defRPr>
      </a:lvl2pPr>
      <a:lvl3pPr marL="214313" indent="-35719" algn="l" rtl="0" eaLnBrk="1" fontAlgn="base" hangingPunct="1">
        <a:spcBef>
          <a:spcPts val="422"/>
        </a:spcBef>
        <a:spcAft>
          <a:spcPct val="0"/>
        </a:spcAft>
        <a:buClr>
          <a:srgbClr val="E6E6E6"/>
        </a:buClr>
        <a:buSzPct val="80000"/>
        <a:buFont typeface="Thonburi" charset="0"/>
        <a:buChar char="•"/>
        <a:defRPr b="1">
          <a:solidFill>
            <a:srgbClr val="E6E6E6"/>
          </a:solidFill>
          <a:latin typeface="+mn-lt"/>
          <a:ea typeface="+mn-ea"/>
          <a:cs typeface="+mn-cs"/>
          <a:sym typeface="Lucida Grande" charset="0"/>
        </a:defRPr>
      </a:lvl3pPr>
      <a:lvl4pPr marL="250031" indent="-35719" algn="l" rtl="0" eaLnBrk="1" fontAlgn="base" hangingPunct="1">
        <a:spcBef>
          <a:spcPts val="366"/>
        </a:spcBef>
        <a:spcAft>
          <a:spcPct val="0"/>
        </a:spcAft>
        <a:buClr>
          <a:srgbClr val="E6E6E6"/>
        </a:buClr>
        <a:buSzPct val="69000"/>
        <a:buFont typeface="Thonburi" charset="0"/>
        <a:buChar char="•"/>
        <a:defRPr sz="1200" b="1">
          <a:solidFill>
            <a:srgbClr val="E6E6E6"/>
          </a:solidFill>
          <a:latin typeface="+mn-lt"/>
          <a:ea typeface="+mn-ea"/>
          <a:cs typeface="+mn-cs"/>
          <a:sym typeface="Lucida Grande" charset="0"/>
        </a:defRPr>
      </a:lvl4pPr>
      <a:lvl5pPr marL="285750"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5pPr>
      <a:lvl6pPr marL="414338"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6pPr>
      <a:lvl7pPr marL="542925"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7pPr>
      <a:lvl8pPr marL="671513"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8pPr>
      <a:lvl9pPr marL="800100"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bwMode="auto">
          <a:xfrm>
            <a:off x="346472" y="263526"/>
            <a:ext cx="6172200" cy="5238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7171" name="Rectangle 2"/>
          <p:cNvSpPr>
            <a:spLocks/>
          </p:cNvSpPr>
          <p:nvPr/>
        </p:nvSpPr>
        <p:spPr bwMode="auto">
          <a:xfrm>
            <a:off x="632223" y="1266825"/>
            <a:ext cx="1553765" cy="29098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7172" name="Rectangle 3"/>
          <p:cNvSpPr>
            <a:spLocks/>
          </p:cNvSpPr>
          <p:nvPr/>
        </p:nvSpPr>
        <p:spPr bwMode="auto">
          <a:xfrm>
            <a:off x="2650331" y="1266825"/>
            <a:ext cx="1553766" cy="29098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7173" name="Rectangle 4"/>
          <p:cNvSpPr>
            <a:spLocks/>
          </p:cNvSpPr>
          <p:nvPr/>
        </p:nvSpPr>
        <p:spPr bwMode="auto">
          <a:xfrm>
            <a:off x="4672013" y="1266825"/>
            <a:ext cx="1553766" cy="29098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7174" name="Line 5"/>
          <p:cNvSpPr>
            <a:spLocks noChangeShapeType="1"/>
          </p:cNvSpPr>
          <p:nvPr/>
        </p:nvSpPr>
        <p:spPr bwMode="auto">
          <a:xfrm>
            <a:off x="803672" y="2614613"/>
            <a:ext cx="1222772"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
        <p:nvSpPr>
          <p:cNvPr id="7175" name="Line 6"/>
          <p:cNvSpPr>
            <a:spLocks noChangeShapeType="1"/>
          </p:cNvSpPr>
          <p:nvPr/>
        </p:nvSpPr>
        <p:spPr bwMode="auto">
          <a:xfrm>
            <a:off x="2821782" y="2638425"/>
            <a:ext cx="1222772"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
        <p:nvSpPr>
          <p:cNvPr id="7176" name="Line 7"/>
          <p:cNvSpPr>
            <a:spLocks noChangeShapeType="1"/>
          </p:cNvSpPr>
          <p:nvPr/>
        </p:nvSpPr>
        <p:spPr bwMode="auto">
          <a:xfrm>
            <a:off x="4843463" y="2652713"/>
            <a:ext cx="1222772"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Tree>
    <p:extLst>
      <p:ext uri="{BB962C8B-B14F-4D97-AF65-F5344CB8AC3E}">
        <p14:creationId xmlns:p14="http://schemas.microsoft.com/office/powerpoint/2010/main" val="878375936"/>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ransition/>
  <p:txStyles>
    <p:titleStyle>
      <a:lvl1pPr algn="ctr" rtl="0" eaLnBrk="1" fontAlgn="base" hangingPunct="1">
        <a:spcBef>
          <a:spcPct val="0"/>
        </a:spcBef>
        <a:spcAft>
          <a:spcPct val="0"/>
        </a:spcAft>
        <a:defRPr sz="21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9pPr>
    </p:titleStyle>
    <p:bodyStyle>
      <a:lvl1pPr marL="47625" indent="-47625" algn="l" rtl="0" eaLnBrk="1" fontAlgn="base" hangingPunct="1">
        <a:spcBef>
          <a:spcPts val="366"/>
        </a:spcBef>
        <a:spcAft>
          <a:spcPct val="0"/>
        </a:spcAft>
        <a:buClr>
          <a:srgbClr val="E6E6E6"/>
        </a:buClr>
        <a:buSzPct val="100000"/>
        <a:buFont typeface="Thonburi" charset="0"/>
        <a:buChar char="•"/>
        <a:defRPr sz="1500" b="1">
          <a:solidFill>
            <a:srgbClr val="E6E6E6"/>
          </a:solidFill>
          <a:latin typeface="+mn-lt"/>
          <a:ea typeface="+mn-ea"/>
          <a:cs typeface="+mn-cs"/>
          <a:sym typeface="Lucida Grande" charset="0"/>
        </a:defRPr>
      </a:lvl1pPr>
      <a:lvl2pPr marL="378619" indent="-35719" algn="l" rtl="0" eaLnBrk="1" fontAlgn="base" hangingPunct="1">
        <a:spcBef>
          <a:spcPts val="506"/>
        </a:spcBef>
        <a:spcAft>
          <a:spcPct val="0"/>
        </a:spcAft>
        <a:buClr>
          <a:srgbClr val="E6E6E6"/>
        </a:buClr>
        <a:buSzPct val="89000"/>
        <a:buFont typeface="Thonburi" charset="0"/>
        <a:buChar char="•"/>
        <a:defRPr sz="1500" b="1">
          <a:solidFill>
            <a:srgbClr val="E6E6E6"/>
          </a:solidFill>
          <a:latin typeface="+mn-lt"/>
          <a:ea typeface="+mn-ea"/>
          <a:cs typeface="+mn-cs"/>
          <a:sym typeface="Lucida Grande" charset="0"/>
        </a:defRPr>
      </a:lvl2pPr>
      <a:lvl3pPr marL="214313" indent="-35719" algn="l" rtl="0" eaLnBrk="1" fontAlgn="base" hangingPunct="1">
        <a:spcBef>
          <a:spcPts val="422"/>
        </a:spcBef>
        <a:spcAft>
          <a:spcPct val="0"/>
        </a:spcAft>
        <a:buClr>
          <a:srgbClr val="E6E6E6"/>
        </a:buClr>
        <a:buSzPct val="80000"/>
        <a:buFont typeface="Thonburi" charset="0"/>
        <a:buChar char="•"/>
        <a:defRPr b="1">
          <a:solidFill>
            <a:srgbClr val="E6E6E6"/>
          </a:solidFill>
          <a:latin typeface="+mn-lt"/>
          <a:ea typeface="+mn-ea"/>
          <a:cs typeface="+mn-cs"/>
          <a:sym typeface="Lucida Grande" charset="0"/>
        </a:defRPr>
      </a:lvl3pPr>
      <a:lvl4pPr marL="250031" indent="-35719" algn="l" rtl="0" eaLnBrk="1" fontAlgn="base" hangingPunct="1">
        <a:spcBef>
          <a:spcPts val="366"/>
        </a:spcBef>
        <a:spcAft>
          <a:spcPct val="0"/>
        </a:spcAft>
        <a:buClr>
          <a:srgbClr val="E6E6E6"/>
        </a:buClr>
        <a:buSzPct val="69000"/>
        <a:buFont typeface="Thonburi" charset="0"/>
        <a:buChar char="•"/>
        <a:defRPr sz="1200" b="1">
          <a:solidFill>
            <a:srgbClr val="E6E6E6"/>
          </a:solidFill>
          <a:latin typeface="+mn-lt"/>
          <a:ea typeface="+mn-ea"/>
          <a:cs typeface="+mn-cs"/>
          <a:sym typeface="Lucida Grande" charset="0"/>
        </a:defRPr>
      </a:lvl4pPr>
      <a:lvl5pPr marL="285750"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5pPr>
      <a:lvl6pPr marL="414338"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6pPr>
      <a:lvl7pPr marL="542925"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7pPr>
      <a:lvl8pPr marL="671513"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8pPr>
      <a:lvl9pPr marL="800100"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bwMode="auto">
          <a:xfrm>
            <a:off x="342900" y="258763"/>
            <a:ext cx="6172200" cy="533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8195" name="Rectangle 2"/>
          <p:cNvSpPr>
            <a:spLocks/>
          </p:cNvSpPr>
          <p:nvPr/>
        </p:nvSpPr>
        <p:spPr bwMode="auto">
          <a:xfrm>
            <a:off x="228600" y="1362075"/>
            <a:ext cx="1446610" cy="27193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8196" name="Line 3"/>
          <p:cNvSpPr>
            <a:spLocks noChangeShapeType="1"/>
          </p:cNvSpPr>
          <p:nvPr/>
        </p:nvSpPr>
        <p:spPr bwMode="auto">
          <a:xfrm>
            <a:off x="417910" y="2709863"/>
            <a:ext cx="1057275"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
        <p:nvSpPr>
          <p:cNvPr id="8197" name="Rectangle 4"/>
          <p:cNvSpPr>
            <a:spLocks/>
          </p:cNvSpPr>
          <p:nvPr/>
        </p:nvSpPr>
        <p:spPr bwMode="auto">
          <a:xfrm>
            <a:off x="1885950" y="1362075"/>
            <a:ext cx="1446610" cy="27193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8198" name="Line 5"/>
          <p:cNvSpPr>
            <a:spLocks noChangeShapeType="1"/>
          </p:cNvSpPr>
          <p:nvPr/>
        </p:nvSpPr>
        <p:spPr bwMode="auto">
          <a:xfrm>
            <a:off x="2075260" y="2709863"/>
            <a:ext cx="1057275"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
        <p:nvSpPr>
          <p:cNvPr id="8199" name="Rectangle 6"/>
          <p:cNvSpPr>
            <a:spLocks/>
          </p:cNvSpPr>
          <p:nvPr/>
        </p:nvSpPr>
        <p:spPr bwMode="auto">
          <a:xfrm>
            <a:off x="3532585" y="1362075"/>
            <a:ext cx="1446609" cy="27193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8200" name="Line 7"/>
          <p:cNvSpPr>
            <a:spLocks noChangeShapeType="1"/>
          </p:cNvSpPr>
          <p:nvPr/>
        </p:nvSpPr>
        <p:spPr bwMode="auto">
          <a:xfrm>
            <a:off x="3725466" y="2709863"/>
            <a:ext cx="1057275"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
        <p:nvSpPr>
          <p:cNvPr id="8201" name="Rectangle 8"/>
          <p:cNvSpPr>
            <a:spLocks/>
          </p:cNvSpPr>
          <p:nvPr/>
        </p:nvSpPr>
        <p:spPr bwMode="auto">
          <a:xfrm>
            <a:off x="5182791" y="1362075"/>
            <a:ext cx="1446609" cy="27193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8202" name="Line 9"/>
          <p:cNvSpPr>
            <a:spLocks noChangeShapeType="1"/>
          </p:cNvSpPr>
          <p:nvPr/>
        </p:nvSpPr>
        <p:spPr bwMode="auto">
          <a:xfrm>
            <a:off x="5372100" y="2709863"/>
            <a:ext cx="1057275"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Tree>
    <p:extLst>
      <p:ext uri="{BB962C8B-B14F-4D97-AF65-F5344CB8AC3E}">
        <p14:creationId xmlns:p14="http://schemas.microsoft.com/office/powerpoint/2010/main" val="4035413592"/>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ransition/>
  <p:txStyles>
    <p:titleStyle>
      <a:lvl1pPr algn="ctr" rtl="0" eaLnBrk="1" fontAlgn="base" hangingPunct="1">
        <a:spcBef>
          <a:spcPct val="0"/>
        </a:spcBef>
        <a:spcAft>
          <a:spcPct val="0"/>
        </a:spcAft>
        <a:defRPr sz="21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9pPr>
    </p:titleStyle>
    <p:bodyStyle>
      <a:lvl1pPr marL="47625" indent="-47625" algn="l" rtl="0" eaLnBrk="1" fontAlgn="base" hangingPunct="1">
        <a:spcBef>
          <a:spcPts val="366"/>
        </a:spcBef>
        <a:spcAft>
          <a:spcPct val="0"/>
        </a:spcAft>
        <a:buClr>
          <a:srgbClr val="E6E6E6"/>
        </a:buClr>
        <a:buSzPct val="100000"/>
        <a:buFont typeface="Thonburi" charset="0"/>
        <a:buChar char="•"/>
        <a:defRPr sz="1500" b="1">
          <a:solidFill>
            <a:srgbClr val="E6E6E6"/>
          </a:solidFill>
          <a:latin typeface="+mn-lt"/>
          <a:ea typeface="+mn-ea"/>
          <a:cs typeface="+mn-cs"/>
          <a:sym typeface="Lucida Grande" charset="0"/>
        </a:defRPr>
      </a:lvl1pPr>
      <a:lvl2pPr marL="378619" indent="-35719" algn="l" rtl="0" eaLnBrk="1" fontAlgn="base" hangingPunct="1">
        <a:spcBef>
          <a:spcPts val="506"/>
        </a:spcBef>
        <a:spcAft>
          <a:spcPct val="0"/>
        </a:spcAft>
        <a:buClr>
          <a:srgbClr val="E6E6E6"/>
        </a:buClr>
        <a:buSzPct val="89000"/>
        <a:buFont typeface="Thonburi" charset="0"/>
        <a:buChar char="•"/>
        <a:defRPr sz="1500" b="1">
          <a:solidFill>
            <a:srgbClr val="E6E6E6"/>
          </a:solidFill>
          <a:latin typeface="+mn-lt"/>
          <a:ea typeface="+mn-ea"/>
          <a:cs typeface="+mn-cs"/>
          <a:sym typeface="Lucida Grande" charset="0"/>
        </a:defRPr>
      </a:lvl2pPr>
      <a:lvl3pPr marL="214313" indent="-35719" algn="l" rtl="0" eaLnBrk="1" fontAlgn="base" hangingPunct="1">
        <a:spcBef>
          <a:spcPts val="422"/>
        </a:spcBef>
        <a:spcAft>
          <a:spcPct val="0"/>
        </a:spcAft>
        <a:buClr>
          <a:srgbClr val="E6E6E6"/>
        </a:buClr>
        <a:buSzPct val="80000"/>
        <a:buFont typeface="Thonburi" charset="0"/>
        <a:buChar char="•"/>
        <a:defRPr b="1">
          <a:solidFill>
            <a:srgbClr val="E6E6E6"/>
          </a:solidFill>
          <a:latin typeface="+mn-lt"/>
          <a:ea typeface="+mn-ea"/>
          <a:cs typeface="+mn-cs"/>
          <a:sym typeface="Lucida Grande" charset="0"/>
        </a:defRPr>
      </a:lvl3pPr>
      <a:lvl4pPr marL="250031" indent="-35719" algn="l" rtl="0" eaLnBrk="1" fontAlgn="base" hangingPunct="1">
        <a:spcBef>
          <a:spcPts val="366"/>
        </a:spcBef>
        <a:spcAft>
          <a:spcPct val="0"/>
        </a:spcAft>
        <a:buClr>
          <a:srgbClr val="E6E6E6"/>
        </a:buClr>
        <a:buSzPct val="69000"/>
        <a:buFont typeface="Thonburi" charset="0"/>
        <a:buChar char="•"/>
        <a:defRPr sz="1200" b="1">
          <a:solidFill>
            <a:srgbClr val="E6E6E6"/>
          </a:solidFill>
          <a:latin typeface="+mn-lt"/>
          <a:ea typeface="+mn-ea"/>
          <a:cs typeface="+mn-cs"/>
          <a:sym typeface="Lucida Grande" charset="0"/>
        </a:defRPr>
      </a:lvl4pPr>
      <a:lvl5pPr marL="285750"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5pPr>
      <a:lvl6pPr marL="414338"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6pPr>
      <a:lvl7pPr marL="542925"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7pPr>
      <a:lvl8pPr marL="671513"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8pPr>
      <a:lvl9pPr marL="800100"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bwMode="auto">
          <a:xfrm>
            <a:off x="342900" y="3257550"/>
            <a:ext cx="6172200" cy="520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Tree>
    <p:extLst>
      <p:ext uri="{BB962C8B-B14F-4D97-AF65-F5344CB8AC3E}">
        <p14:creationId xmlns:p14="http://schemas.microsoft.com/office/powerpoint/2010/main" val="4028467493"/>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ransition/>
  <p:txStyles>
    <p:titleStyle>
      <a:lvl1pPr algn="ctr" rtl="0" eaLnBrk="1" fontAlgn="base" hangingPunct="1">
        <a:spcBef>
          <a:spcPct val="0"/>
        </a:spcBef>
        <a:spcAft>
          <a:spcPct val="0"/>
        </a:spcAft>
        <a:defRPr sz="24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ctr" rtl="0" eaLnBrk="1" fontAlgn="base" hangingPunct="1">
        <a:lnSpc>
          <a:spcPct val="70000"/>
        </a:lnSpc>
        <a:spcBef>
          <a:spcPct val="0"/>
        </a:spcBef>
        <a:spcAft>
          <a:spcPct val="0"/>
        </a:spcAft>
        <a:defRPr sz="1500">
          <a:solidFill>
            <a:srgbClr val="E6E6E6"/>
          </a:solidFill>
          <a:latin typeface="+mn-lt"/>
          <a:ea typeface="+mn-ea"/>
          <a:cs typeface="+mn-cs"/>
          <a:sym typeface="Lucida Grande" charset="0"/>
        </a:defRPr>
      </a:lvl1pPr>
      <a:lvl2pPr marL="164306" indent="-35719" algn="ctr" rtl="0" eaLnBrk="1" fontAlgn="base" hangingPunct="1">
        <a:spcBef>
          <a:spcPts val="506"/>
        </a:spcBef>
        <a:spcAft>
          <a:spcPct val="0"/>
        </a:spcAft>
        <a:buSzPct val="100000"/>
        <a:buFont typeface="Arial" charset="0"/>
        <a:buChar char="•"/>
        <a:defRPr sz="1500">
          <a:solidFill>
            <a:srgbClr val="E6E6E6"/>
          </a:solidFill>
          <a:latin typeface="Calibri" charset="0"/>
          <a:ea typeface="+mn-ea"/>
          <a:cs typeface="+mn-cs"/>
          <a:sym typeface="Calibri" charset="0"/>
        </a:defRPr>
      </a:lvl2pPr>
      <a:lvl3pPr marL="292894" indent="-35719" algn="ctr" rtl="0" eaLnBrk="1" fontAlgn="base" hangingPunct="1">
        <a:spcBef>
          <a:spcPts val="422"/>
        </a:spcBef>
        <a:spcAft>
          <a:spcPct val="0"/>
        </a:spcAft>
        <a:buSzPct val="100000"/>
        <a:buFont typeface="Arial" charset="0"/>
        <a:buChar char="•"/>
        <a:defRPr sz="1500">
          <a:solidFill>
            <a:srgbClr val="E6E6E6"/>
          </a:solidFill>
          <a:latin typeface="Calibri" charset="0"/>
          <a:ea typeface="+mn-ea"/>
          <a:cs typeface="+mn-cs"/>
          <a:sym typeface="Calibri" charset="0"/>
        </a:defRPr>
      </a:lvl3pPr>
      <a:lvl4pPr marL="421481" indent="-35719" algn="ctr" rtl="0" eaLnBrk="1" fontAlgn="base" hangingPunct="1">
        <a:spcBef>
          <a:spcPts val="366"/>
        </a:spcBef>
        <a:spcAft>
          <a:spcPct val="0"/>
        </a:spcAft>
        <a:buSzPct val="100000"/>
        <a:buFont typeface="Arial" charset="0"/>
        <a:buChar char="•"/>
        <a:defRPr sz="1500">
          <a:solidFill>
            <a:srgbClr val="E6E6E6"/>
          </a:solidFill>
          <a:latin typeface="Calibri" charset="0"/>
          <a:ea typeface="+mn-ea"/>
          <a:cs typeface="+mn-cs"/>
          <a:sym typeface="Calibri" charset="0"/>
        </a:defRPr>
      </a:lvl4pPr>
      <a:lvl5pPr marL="550069" indent="-35719" algn="ctr" rtl="0" eaLnBrk="1" fontAlgn="base" hangingPunct="1">
        <a:spcBef>
          <a:spcPts val="366"/>
        </a:spcBef>
        <a:spcAft>
          <a:spcPct val="0"/>
        </a:spcAft>
        <a:buSzPct val="100000"/>
        <a:buFont typeface="Arial" charset="0"/>
        <a:buChar char="•"/>
        <a:defRPr sz="1500">
          <a:solidFill>
            <a:srgbClr val="E6E6E6"/>
          </a:solidFill>
          <a:latin typeface="Calibri" charset="0"/>
          <a:ea typeface="+mn-ea"/>
          <a:cs typeface="+mn-cs"/>
          <a:sym typeface="Calibri" charset="0"/>
        </a:defRPr>
      </a:lvl5pPr>
      <a:lvl6pPr marL="678656" indent="-35719" algn="ctr" rtl="0" eaLnBrk="1" fontAlgn="base" hangingPunct="1">
        <a:spcBef>
          <a:spcPts val="366"/>
        </a:spcBef>
        <a:spcAft>
          <a:spcPct val="0"/>
        </a:spcAft>
        <a:buSzPct val="100000"/>
        <a:buFont typeface="Arial" charset="0"/>
        <a:buChar char="•"/>
        <a:defRPr sz="1500">
          <a:solidFill>
            <a:srgbClr val="E6E6E6"/>
          </a:solidFill>
          <a:latin typeface="Calibri" charset="0"/>
          <a:ea typeface="+mn-ea"/>
          <a:cs typeface="+mn-cs"/>
          <a:sym typeface="Calibri" charset="0"/>
        </a:defRPr>
      </a:lvl6pPr>
      <a:lvl7pPr marL="807244" indent="-35719" algn="ctr" rtl="0" eaLnBrk="1" fontAlgn="base" hangingPunct="1">
        <a:spcBef>
          <a:spcPts val="366"/>
        </a:spcBef>
        <a:spcAft>
          <a:spcPct val="0"/>
        </a:spcAft>
        <a:buSzPct val="100000"/>
        <a:buFont typeface="Arial" charset="0"/>
        <a:buChar char="•"/>
        <a:defRPr sz="1500">
          <a:solidFill>
            <a:srgbClr val="E6E6E6"/>
          </a:solidFill>
          <a:latin typeface="Calibri" charset="0"/>
          <a:ea typeface="+mn-ea"/>
          <a:cs typeface="+mn-cs"/>
          <a:sym typeface="Calibri" charset="0"/>
        </a:defRPr>
      </a:lvl7pPr>
      <a:lvl8pPr marL="935831" indent="-35719" algn="ctr" rtl="0" eaLnBrk="1" fontAlgn="base" hangingPunct="1">
        <a:spcBef>
          <a:spcPts val="366"/>
        </a:spcBef>
        <a:spcAft>
          <a:spcPct val="0"/>
        </a:spcAft>
        <a:buSzPct val="100000"/>
        <a:buFont typeface="Arial" charset="0"/>
        <a:buChar char="•"/>
        <a:defRPr sz="1500">
          <a:solidFill>
            <a:srgbClr val="E6E6E6"/>
          </a:solidFill>
          <a:latin typeface="Calibri" charset="0"/>
          <a:ea typeface="+mn-ea"/>
          <a:cs typeface="+mn-cs"/>
          <a:sym typeface="Calibri" charset="0"/>
        </a:defRPr>
      </a:lvl8pPr>
      <a:lvl9pPr marL="1064419" indent="-35719" algn="ctr" rtl="0" eaLnBrk="1" fontAlgn="base" hangingPunct="1">
        <a:spcBef>
          <a:spcPts val="366"/>
        </a:spcBef>
        <a:spcAft>
          <a:spcPct val="0"/>
        </a:spcAft>
        <a:buSzPct val="100000"/>
        <a:buFont typeface="Arial" charset="0"/>
        <a:buChar char="•"/>
        <a:defRPr sz="1500">
          <a:solidFill>
            <a:srgbClr val="E6E6E6"/>
          </a:solidFill>
          <a:latin typeface="Calibri" charset="0"/>
          <a:ea typeface="+mn-ea"/>
          <a:cs typeface="+mn-cs"/>
          <a:sym typeface="Calibri"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2" name="Rectangle 1"/>
          <p:cNvSpPr>
            <a:spLocks noGrp="1" noChangeArrowheads="1"/>
          </p:cNvSpPr>
          <p:nvPr>
            <p:ph type="title"/>
          </p:nvPr>
        </p:nvSpPr>
        <p:spPr bwMode="auto">
          <a:xfrm>
            <a:off x="342900" y="3257550"/>
            <a:ext cx="6172200" cy="520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Tree>
    <p:extLst>
      <p:ext uri="{BB962C8B-B14F-4D97-AF65-F5344CB8AC3E}">
        <p14:creationId xmlns:p14="http://schemas.microsoft.com/office/powerpoint/2010/main" val="541409772"/>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ransition/>
  <p:txStyles>
    <p:titleStyle>
      <a:lvl1pPr algn="ctr" rtl="0" eaLnBrk="1" fontAlgn="base" hangingPunct="1">
        <a:spcBef>
          <a:spcPct val="0"/>
        </a:spcBef>
        <a:spcAft>
          <a:spcPct val="0"/>
        </a:spcAft>
        <a:defRPr sz="2400" b="1">
          <a:solidFill>
            <a:srgbClr val="0F243E"/>
          </a:solidFill>
          <a:latin typeface="+mj-lt"/>
          <a:ea typeface="+mj-ea"/>
          <a:cs typeface="+mj-cs"/>
          <a:sym typeface="Lucida Grande" charset="0"/>
        </a:defRPr>
      </a:lvl1pPr>
      <a:lvl2pPr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9pPr>
    </p:titleStyle>
    <p:bodyStyle>
      <a:lvl1pPr marL="96441" indent="-96441" algn="ctr" rtl="0" eaLnBrk="1" fontAlgn="base" hangingPunct="1">
        <a:lnSpc>
          <a:spcPct val="90000"/>
        </a:lnSpc>
        <a:spcBef>
          <a:spcPts val="366"/>
        </a:spcBef>
        <a:spcAft>
          <a:spcPct val="0"/>
        </a:spcAft>
        <a:defRPr sz="1500">
          <a:solidFill>
            <a:srgbClr val="366092"/>
          </a:solidFill>
          <a:latin typeface="+mn-lt"/>
          <a:ea typeface="+mn-ea"/>
          <a:cs typeface="+mn-cs"/>
          <a:sym typeface="Lucida Grande" charset="0"/>
        </a:defRPr>
      </a:lvl1pPr>
      <a:lvl2pPr marL="164306" indent="-35719" algn="l" rtl="0" eaLnBrk="1" fontAlgn="base" hangingPunct="1">
        <a:spcBef>
          <a:spcPts val="506"/>
        </a:spcBef>
        <a:spcAft>
          <a:spcPct val="0"/>
        </a:spcAft>
        <a:buSzPct val="100000"/>
        <a:buFont typeface="Arial" charset="0"/>
        <a:buChar char="•"/>
        <a:defRPr sz="1500">
          <a:solidFill>
            <a:srgbClr val="366092"/>
          </a:solidFill>
          <a:latin typeface="Calibri" charset="0"/>
          <a:ea typeface="+mn-ea"/>
          <a:cs typeface="+mn-cs"/>
          <a:sym typeface="Calibri" charset="0"/>
        </a:defRPr>
      </a:lvl2pPr>
      <a:lvl3pPr marL="292894" indent="-35719" algn="l" rtl="0" eaLnBrk="1" fontAlgn="base" hangingPunct="1">
        <a:spcBef>
          <a:spcPts val="422"/>
        </a:spcBef>
        <a:spcAft>
          <a:spcPct val="0"/>
        </a:spcAft>
        <a:buSzPct val="100000"/>
        <a:buFont typeface="Arial" charset="0"/>
        <a:buChar char="•"/>
        <a:defRPr sz="1500">
          <a:solidFill>
            <a:srgbClr val="366092"/>
          </a:solidFill>
          <a:latin typeface="Calibri" charset="0"/>
          <a:ea typeface="+mn-ea"/>
          <a:cs typeface="+mn-cs"/>
          <a:sym typeface="Calibri" charset="0"/>
        </a:defRPr>
      </a:lvl3pPr>
      <a:lvl4pPr marL="421481" indent="-35719" algn="l" rtl="0" eaLnBrk="1" fontAlgn="base" hangingPunct="1">
        <a:spcBef>
          <a:spcPts val="366"/>
        </a:spcBef>
        <a:spcAft>
          <a:spcPct val="0"/>
        </a:spcAft>
        <a:buSzPct val="100000"/>
        <a:buFont typeface="Arial" charset="0"/>
        <a:buChar char="•"/>
        <a:defRPr sz="1500">
          <a:solidFill>
            <a:srgbClr val="366092"/>
          </a:solidFill>
          <a:latin typeface="Calibri" charset="0"/>
          <a:ea typeface="+mn-ea"/>
          <a:cs typeface="+mn-cs"/>
          <a:sym typeface="Calibri" charset="0"/>
        </a:defRPr>
      </a:lvl4pPr>
      <a:lvl5pPr marL="550069" indent="-35719" algn="l" rtl="0" eaLnBrk="1" fontAlgn="base" hangingPunct="1">
        <a:spcBef>
          <a:spcPts val="366"/>
        </a:spcBef>
        <a:spcAft>
          <a:spcPct val="0"/>
        </a:spcAft>
        <a:buSzPct val="100000"/>
        <a:buFont typeface="Arial" charset="0"/>
        <a:buChar char="•"/>
        <a:defRPr sz="1500">
          <a:solidFill>
            <a:srgbClr val="366092"/>
          </a:solidFill>
          <a:latin typeface="Calibri" charset="0"/>
          <a:ea typeface="+mn-ea"/>
          <a:cs typeface="+mn-cs"/>
          <a:sym typeface="Calibri" charset="0"/>
        </a:defRPr>
      </a:lvl5pPr>
      <a:lvl6pPr marL="678656" indent="-35719" algn="l" rtl="0" eaLnBrk="1" fontAlgn="base" hangingPunct="1">
        <a:spcBef>
          <a:spcPts val="366"/>
        </a:spcBef>
        <a:spcAft>
          <a:spcPct val="0"/>
        </a:spcAft>
        <a:buSzPct val="100000"/>
        <a:buFont typeface="Arial" charset="0"/>
        <a:buChar char="•"/>
        <a:defRPr sz="1500">
          <a:solidFill>
            <a:srgbClr val="366092"/>
          </a:solidFill>
          <a:latin typeface="Calibri" charset="0"/>
          <a:ea typeface="+mn-ea"/>
          <a:cs typeface="+mn-cs"/>
          <a:sym typeface="Calibri" charset="0"/>
        </a:defRPr>
      </a:lvl6pPr>
      <a:lvl7pPr marL="807244" indent="-35719" algn="l" rtl="0" eaLnBrk="1" fontAlgn="base" hangingPunct="1">
        <a:spcBef>
          <a:spcPts val="366"/>
        </a:spcBef>
        <a:spcAft>
          <a:spcPct val="0"/>
        </a:spcAft>
        <a:buSzPct val="100000"/>
        <a:buFont typeface="Arial" charset="0"/>
        <a:buChar char="•"/>
        <a:defRPr sz="1500">
          <a:solidFill>
            <a:srgbClr val="366092"/>
          </a:solidFill>
          <a:latin typeface="Calibri" charset="0"/>
          <a:ea typeface="+mn-ea"/>
          <a:cs typeface="+mn-cs"/>
          <a:sym typeface="Calibri" charset="0"/>
        </a:defRPr>
      </a:lvl7pPr>
      <a:lvl8pPr marL="935831" indent="-35719" algn="l" rtl="0" eaLnBrk="1" fontAlgn="base" hangingPunct="1">
        <a:spcBef>
          <a:spcPts val="366"/>
        </a:spcBef>
        <a:spcAft>
          <a:spcPct val="0"/>
        </a:spcAft>
        <a:buSzPct val="100000"/>
        <a:buFont typeface="Arial" charset="0"/>
        <a:buChar char="•"/>
        <a:defRPr sz="1500">
          <a:solidFill>
            <a:srgbClr val="366092"/>
          </a:solidFill>
          <a:latin typeface="Calibri" charset="0"/>
          <a:ea typeface="+mn-ea"/>
          <a:cs typeface="+mn-cs"/>
          <a:sym typeface="Calibri" charset="0"/>
        </a:defRPr>
      </a:lvl8pPr>
      <a:lvl9pPr marL="1064419" indent="-35719" algn="l" rtl="0" eaLnBrk="1" fontAlgn="base" hangingPunct="1">
        <a:spcBef>
          <a:spcPts val="366"/>
        </a:spcBef>
        <a:spcAft>
          <a:spcPct val="0"/>
        </a:spcAft>
        <a:buSzPct val="100000"/>
        <a:buFont typeface="Arial" charset="0"/>
        <a:buChar char="•"/>
        <a:defRPr sz="1500">
          <a:solidFill>
            <a:srgbClr val="366092"/>
          </a:solidFill>
          <a:latin typeface="Calibri" charset="0"/>
          <a:ea typeface="+mn-ea"/>
          <a:cs typeface="+mn-cs"/>
          <a:sym typeface="Calibri"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bwMode="auto">
          <a:xfrm>
            <a:off x="342900" y="566738"/>
            <a:ext cx="6172200" cy="5191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Tree>
    <p:extLst>
      <p:ext uri="{BB962C8B-B14F-4D97-AF65-F5344CB8AC3E}">
        <p14:creationId xmlns:p14="http://schemas.microsoft.com/office/powerpoint/2010/main" val="1971485412"/>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ransition/>
  <p:txStyles>
    <p:titleStyle>
      <a:lvl1pPr algn="ctr" rtl="0" eaLnBrk="1" fontAlgn="base" hangingPunct="1">
        <a:spcBef>
          <a:spcPct val="0"/>
        </a:spcBef>
        <a:spcAft>
          <a:spcPct val="0"/>
        </a:spcAft>
        <a:defRPr sz="24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ctr" rtl="0" eaLnBrk="1" fontAlgn="base" hangingPunct="1">
        <a:lnSpc>
          <a:spcPct val="90000"/>
        </a:lnSpc>
        <a:spcBef>
          <a:spcPts val="366"/>
        </a:spcBef>
        <a:spcAft>
          <a:spcPct val="0"/>
        </a:spcAft>
        <a:defRPr sz="1500">
          <a:solidFill>
            <a:srgbClr val="E6E6E6"/>
          </a:solidFill>
          <a:latin typeface="+mn-lt"/>
          <a:ea typeface="+mn-ea"/>
          <a:cs typeface="+mn-cs"/>
          <a:sym typeface="Lucida Grande" charset="0"/>
        </a:defRPr>
      </a:lvl1pPr>
      <a:lvl2pPr marL="164306" indent="-35719" algn="l" rtl="0" eaLnBrk="1" fontAlgn="base" hangingPunct="1">
        <a:spcBef>
          <a:spcPts val="506"/>
        </a:spcBef>
        <a:spcAft>
          <a:spcPct val="0"/>
        </a:spcAft>
        <a:buClr>
          <a:srgbClr val="E6E6E6"/>
        </a:buClr>
        <a:buSzPct val="125000"/>
        <a:buFont typeface="Thonburi" charset="0"/>
        <a:buChar char="•"/>
        <a:defRPr sz="1200">
          <a:solidFill>
            <a:srgbClr val="E6E6E6"/>
          </a:solidFill>
          <a:latin typeface="+mn-lt"/>
          <a:ea typeface="+mn-ea"/>
          <a:cs typeface="+mn-cs"/>
          <a:sym typeface="Lucida Grande" charset="0"/>
        </a:defRPr>
      </a:lvl2pPr>
      <a:lvl3pPr marL="292894" indent="-35719" algn="l" rtl="0" eaLnBrk="1" fontAlgn="base" hangingPunct="1">
        <a:spcBef>
          <a:spcPts val="422"/>
        </a:spcBef>
        <a:spcAft>
          <a:spcPct val="0"/>
        </a:spcAft>
        <a:buClr>
          <a:srgbClr val="E6E6E6"/>
        </a:buClr>
        <a:buSzPct val="125000"/>
        <a:buFont typeface="Thonburi" charset="0"/>
        <a:buChar char="•"/>
        <a:defRPr sz="1200">
          <a:solidFill>
            <a:srgbClr val="E6E6E6"/>
          </a:solidFill>
          <a:latin typeface="+mn-lt"/>
          <a:ea typeface="+mn-ea"/>
          <a:cs typeface="+mn-cs"/>
          <a:sym typeface="Lucida Grande" charset="0"/>
        </a:defRPr>
      </a:lvl3pPr>
      <a:lvl4pPr marL="421481" indent="-35719" algn="l" rtl="0" eaLnBrk="1" fontAlgn="base" hangingPunct="1">
        <a:spcBef>
          <a:spcPts val="366"/>
        </a:spcBef>
        <a:spcAft>
          <a:spcPct val="0"/>
        </a:spcAft>
        <a:buClr>
          <a:srgbClr val="E6E6E6"/>
        </a:buClr>
        <a:buSzPct val="125000"/>
        <a:buFont typeface="Thonburi" charset="0"/>
        <a:buChar char="•"/>
        <a:defRPr sz="1200">
          <a:solidFill>
            <a:srgbClr val="E6E6E6"/>
          </a:solidFill>
          <a:latin typeface="+mn-lt"/>
          <a:ea typeface="+mn-ea"/>
          <a:cs typeface="+mn-cs"/>
          <a:sym typeface="Lucida Grande" charset="0"/>
        </a:defRPr>
      </a:lvl4pPr>
      <a:lvl5pPr marL="550069" indent="-35719" algn="l" rtl="0" eaLnBrk="1" fontAlgn="base" hangingPunct="1">
        <a:spcBef>
          <a:spcPts val="366"/>
        </a:spcBef>
        <a:spcAft>
          <a:spcPct val="0"/>
        </a:spcAft>
        <a:buClr>
          <a:srgbClr val="E6E6E6"/>
        </a:buClr>
        <a:buSzPct val="125000"/>
        <a:buFont typeface="Thonburi" charset="0"/>
        <a:buChar char="•"/>
        <a:defRPr sz="1200">
          <a:solidFill>
            <a:srgbClr val="E6E6E6"/>
          </a:solidFill>
          <a:latin typeface="+mn-lt"/>
          <a:ea typeface="+mn-ea"/>
          <a:cs typeface="+mn-cs"/>
          <a:sym typeface="Lucida Grande" charset="0"/>
        </a:defRPr>
      </a:lvl5pPr>
      <a:lvl6pPr marL="678656" indent="-35719" algn="l" rtl="0" eaLnBrk="1" fontAlgn="base" hangingPunct="1">
        <a:spcBef>
          <a:spcPts val="366"/>
        </a:spcBef>
        <a:spcAft>
          <a:spcPct val="0"/>
        </a:spcAft>
        <a:buClr>
          <a:srgbClr val="E6E6E6"/>
        </a:buClr>
        <a:buSzPct val="125000"/>
        <a:buFont typeface="Thonburi" charset="0"/>
        <a:buChar char="•"/>
        <a:defRPr sz="1200">
          <a:solidFill>
            <a:srgbClr val="E6E6E6"/>
          </a:solidFill>
          <a:latin typeface="+mn-lt"/>
          <a:ea typeface="+mn-ea"/>
          <a:cs typeface="+mn-cs"/>
          <a:sym typeface="Lucida Grande" charset="0"/>
        </a:defRPr>
      </a:lvl6pPr>
      <a:lvl7pPr marL="807244" indent="-35719" algn="l" rtl="0" eaLnBrk="1" fontAlgn="base" hangingPunct="1">
        <a:spcBef>
          <a:spcPts val="366"/>
        </a:spcBef>
        <a:spcAft>
          <a:spcPct val="0"/>
        </a:spcAft>
        <a:buClr>
          <a:srgbClr val="E6E6E6"/>
        </a:buClr>
        <a:buSzPct val="125000"/>
        <a:buFont typeface="Thonburi" charset="0"/>
        <a:buChar char="•"/>
        <a:defRPr sz="1200">
          <a:solidFill>
            <a:srgbClr val="E6E6E6"/>
          </a:solidFill>
          <a:latin typeface="+mn-lt"/>
          <a:ea typeface="+mn-ea"/>
          <a:cs typeface="+mn-cs"/>
          <a:sym typeface="Lucida Grande" charset="0"/>
        </a:defRPr>
      </a:lvl7pPr>
      <a:lvl8pPr marL="935831" indent="-35719" algn="l" rtl="0" eaLnBrk="1" fontAlgn="base" hangingPunct="1">
        <a:spcBef>
          <a:spcPts val="366"/>
        </a:spcBef>
        <a:spcAft>
          <a:spcPct val="0"/>
        </a:spcAft>
        <a:buClr>
          <a:srgbClr val="E6E6E6"/>
        </a:buClr>
        <a:buSzPct val="125000"/>
        <a:buFont typeface="Thonburi" charset="0"/>
        <a:buChar char="•"/>
        <a:defRPr sz="1200">
          <a:solidFill>
            <a:srgbClr val="E6E6E6"/>
          </a:solidFill>
          <a:latin typeface="+mn-lt"/>
          <a:ea typeface="+mn-ea"/>
          <a:cs typeface="+mn-cs"/>
          <a:sym typeface="Lucida Grande" charset="0"/>
        </a:defRPr>
      </a:lvl8pPr>
      <a:lvl9pPr marL="1064419" indent="-35719" algn="l" rtl="0" eaLnBrk="1" fontAlgn="base" hangingPunct="1">
        <a:spcBef>
          <a:spcPts val="366"/>
        </a:spcBef>
        <a:spcAft>
          <a:spcPct val="0"/>
        </a:spcAft>
        <a:buClr>
          <a:srgbClr val="E6E6E6"/>
        </a:buClr>
        <a:buSzPct val="125000"/>
        <a:buFont typeface="Thonburi" charset="0"/>
        <a:buChar char="•"/>
        <a:defRPr sz="1200">
          <a:solidFill>
            <a:srgbClr val="E6E6E6"/>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
          <p:cNvSpPr>
            <a:spLocks noGrp="1" noChangeArrowheads="1"/>
          </p:cNvSpPr>
          <p:nvPr>
            <p:ph type="title"/>
          </p:nvPr>
        </p:nvSpPr>
        <p:spPr bwMode="auto">
          <a:xfrm>
            <a:off x="342900" y="566738"/>
            <a:ext cx="6172200" cy="5191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Tree>
    <p:extLst>
      <p:ext uri="{BB962C8B-B14F-4D97-AF65-F5344CB8AC3E}">
        <p14:creationId xmlns:p14="http://schemas.microsoft.com/office/powerpoint/2010/main" val="1126547940"/>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transition/>
  <p:txStyles>
    <p:titleStyle>
      <a:lvl1pPr algn="ctr" rtl="0" eaLnBrk="1" fontAlgn="base" hangingPunct="1">
        <a:spcBef>
          <a:spcPct val="0"/>
        </a:spcBef>
        <a:spcAft>
          <a:spcPct val="0"/>
        </a:spcAft>
        <a:defRPr sz="2400" b="1">
          <a:solidFill>
            <a:srgbClr val="0F243E"/>
          </a:solidFill>
          <a:latin typeface="+mj-lt"/>
          <a:ea typeface="+mj-ea"/>
          <a:cs typeface="+mj-cs"/>
          <a:sym typeface="Lucida Grande" charset="0"/>
        </a:defRPr>
      </a:lvl1pPr>
      <a:lvl2pPr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9pPr>
    </p:titleStyle>
    <p:bodyStyle>
      <a:lvl1pPr marL="96441" indent="-96441" algn="ctr" rtl="0" eaLnBrk="1" fontAlgn="base" hangingPunct="1">
        <a:lnSpc>
          <a:spcPct val="90000"/>
        </a:lnSpc>
        <a:spcBef>
          <a:spcPts val="366"/>
        </a:spcBef>
        <a:spcAft>
          <a:spcPct val="0"/>
        </a:spcAft>
        <a:defRPr sz="1500">
          <a:solidFill>
            <a:srgbClr val="366092"/>
          </a:solidFill>
          <a:latin typeface="+mn-lt"/>
          <a:ea typeface="+mn-ea"/>
          <a:cs typeface="+mn-cs"/>
          <a:sym typeface="Lucida Grande" charset="0"/>
        </a:defRPr>
      </a:lvl1pPr>
      <a:lvl2pPr marL="164306" indent="-35719" algn="l" rtl="0" eaLnBrk="1" fontAlgn="base" hangingPunct="1">
        <a:spcBef>
          <a:spcPts val="506"/>
        </a:spcBef>
        <a:spcAft>
          <a:spcPct val="0"/>
        </a:spcAft>
        <a:buClr>
          <a:srgbClr val="366092"/>
        </a:buClr>
        <a:buSzPct val="125000"/>
        <a:buFont typeface="Thonburi" charset="0"/>
        <a:buChar char="•"/>
        <a:defRPr sz="1200">
          <a:solidFill>
            <a:srgbClr val="366092"/>
          </a:solidFill>
          <a:latin typeface="+mn-lt"/>
          <a:ea typeface="+mn-ea"/>
          <a:cs typeface="+mn-cs"/>
          <a:sym typeface="Lucida Grande" charset="0"/>
        </a:defRPr>
      </a:lvl2pPr>
      <a:lvl3pPr marL="292894" indent="-35719" algn="l" rtl="0" eaLnBrk="1" fontAlgn="base" hangingPunct="1">
        <a:spcBef>
          <a:spcPts val="422"/>
        </a:spcBef>
        <a:spcAft>
          <a:spcPct val="0"/>
        </a:spcAft>
        <a:buClr>
          <a:srgbClr val="366092"/>
        </a:buClr>
        <a:buSzPct val="125000"/>
        <a:buFont typeface="Thonburi" charset="0"/>
        <a:buChar char="•"/>
        <a:defRPr sz="1200">
          <a:solidFill>
            <a:srgbClr val="366092"/>
          </a:solidFill>
          <a:latin typeface="+mn-lt"/>
          <a:ea typeface="+mn-ea"/>
          <a:cs typeface="+mn-cs"/>
          <a:sym typeface="Lucida Grande" charset="0"/>
        </a:defRPr>
      </a:lvl3pPr>
      <a:lvl4pPr marL="421481" indent="-35719" algn="l" rtl="0" eaLnBrk="1" fontAlgn="base" hangingPunct="1">
        <a:spcBef>
          <a:spcPts val="366"/>
        </a:spcBef>
        <a:spcAft>
          <a:spcPct val="0"/>
        </a:spcAft>
        <a:buClr>
          <a:srgbClr val="366092"/>
        </a:buClr>
        <a:buSzPct val="125000"/>
        <a:buFont typeface="Thonburi" charset="0"/>
        <a:buChar char="•"/>
        <a:defRPr sz="1200">
          <a:solidFill>
            <a:srgbClr val="366092"/>
          </a:solidFill>
          <a:latin typeface="+mn-lt"/>
          <a:ea typeface="+mn-ea"/>
          <a:cs typeface="+mn-cs"/>
          <a:sym typeface="Lucida Grande" charset="0"/>
        </a:defRPr>
      </a:lvl4pPr>
      <a:lvl5pPr marL="550069" indent="-35719" algn="l" rtl="0" eaLnBrk="1" fontAlgn="base" hangingPunct="1">
        <a:spcBef>
          <a:spcPts val="366"/>
        </a:spcBef>
        <a:spcAft>
          <a:spcPct val="0"/>
        </a:spcAft>
        <a:buClr>
          <a:srgbClr val="366092"/>
        </a:buClr>
        <a:buSzPct val="125000"/>
        <a:buFont typeface="Thonburi" charset="0"/>
        <a:buChar char="•"/>
        <a:defRPr sz="1200">
          <a:solidFill>
            <a:srgbClr val="366092"/>
          </a:solidFill>
          <a:latin typeface="+mn-lt"/>
          <a:ea typeface="+mn-ea"/>
          <a:cs typeface="+mn-cs"/>
          <a:sym typeface="Lucida Grande" charset="0"/>
        </a:defRPr>
      </a:lvl5pPr>
      <a:lvl6pPr marL="678656" indent="-35719" algn="l" rtl="0" eaLnBrk="1" fontAlgn="base" hangingPunct="1">
        <a:spcBef>
          <a:spcPts val="366"/>
        </a:spcBef>
        <a:spcAft>
          <a:spcPct val="0"/>
        </a:spcAft>
        <a:buClr>
          <a:srgbClr val="366092"/>
        </a:buClr>
        <a:buSzPct val="125000"/>
        <a:buFont typeface="Thonburi" charset="0"/>
        <a:buChar char="•"/>
        <a:defRPr sz="1200">
          <a:solidFill>
            <a:srgbClr val="366092"/>
          </a:solidFill>
          <a:latin typeface="+mn-lt"/>
          <a:ea typeface="+mn-ea"/>
          <a:cs typeface="+mn-cs"/>
          <a:sym typeface="Lucida Grande" charset="0"/>
        </a:defRPr>
      </a:lvl6pPr>
      <a:lvl7pPr marL="807244" indent="-35719" algn="l" rtl="0" eaLnBrk="1" fontAlgn="base" hangingPunct="1">
        <a:spcBef>
          <a:spcPts val="366"/>
        </a:spcBef>
        <a:spcAft>
          <a:spcPct val="0"/>
        </a:spcAft>
        <a:buClr>
          <a:srgbClr val="366092"/>
        </a:buClr>
        <a:buSzPct val="125000"/>
        <a:buFont typeface="Thonburi" charset="0"/>
        <a:buChar char="•"/>
        <a:defRPr sz="1200">
          <a:solidFill>
            <a:srgbClr val="366092"/>
          </a:solidFill>
          <a:latin typeface="+mn-lt"/>
          <a:ea typeface="+mn-ea"/>
          <a:cs typeface="+mn-cs"/>
          <a:sym typeface="Lucida Grande" charset="0"/>
        </a:defRPr>
      </a:lvl7pPr>
      <a:lvl8pPr marL="935831" indent="-35719" algn="l" rtl="0" eaLnBrk="1" fontAlgn="base" hangingPunct="1">
        <a:spcBef>
          <a:spcPts val="366"/>
        </a:spcBef>
        <a:spcAft>
          <a:spcPct val="0"/>
        </a:spcAft>
        <a:buClr>
          <a:srgbClr val="366092"/>
        </a:buClr>
        <a:buSzPct val="125000"/>
        <a:buFont typeface="Thonburi" charset="0"/>
        <a:buChar char="•"/>
        <a:defRPr sz="1200">
          <a:solidFill>
            <a:srgbClr val="366092"/>
          </a:solidFill>
          <a:latin typeface="+mn-lt"/>
          <a:ea typeface="+mn-ea"/>
          <a:cs typeface="+mn-cs"/>
          <a:sym typeface="Lucida Grande" charset="0"/>
        </a:defRPr>
      </a:lvl8pPr>
      <a:lvl9pPr marL="1064419" indent="-35719" algn="l" rtl="0" eaLnBrk="1" fontAlgn="base" hangingPunct="1">
        <a:spcBef>
          <a:spcPts val="366"/>
        </a:spcBef>
        <a:spcAft>
          <a:spcPct val="0"/>
        </a:spcAft>
        <a:buClr>
          <a:srgbClr val="366092"/>
        </a:buClr>
        <a:buSzPct val="125000"/>
        <a:buFont typeface="Thonburi" charset="0"/>
        <a:buChar char="•"/>
        <a:defRPr sz="1200">
          <a:solidFill>
            <a:srgbClr val="366092"/>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bwMode="auto">
          <a:xfrm>
            <a:off x="342900" y="566738"/>
            <a:ext cx="6172200" cy="5191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13315" name="Oval 2"/>
          <p:cNvSpPr>
            <a:spLocks/>
          </p:cNvSpPr>
          <p:nvPr/>
        </p:nvSpPr>
        <p:spPr bwMode="auto">
          <a:xfrm>
            <a:off x="4354116" y="2563813"/>
            <a:ext cx="1369219" cy="1825625"/>
          </a:xfrm>
          <a:prstGeom prst="ellipse">
            <a:avLst/>
          </a:prstGeom>
          <a:solidFill>
            <a:schemeClr val="accent1"/>
          </a:solidFill>
          <a:ln>
            <a:noFill/>
          </a:ln>
          <a:extLst>
            <a:ext uri="{91240B29-F687-4f45-9708-019B960494DF}">
              <a14:hiddenLine xmlns:a14="http://schemas.microsoft.com/office/drawing/2010/main" xmlns="" w="9525">
                <a:solidFill>
                  <a:schemeClr val="tx1"/>
                </a:solidFill>
                <a:round/>
                <a:headEnd/>
                <a:tailEnd/>
              </a14:hiddenLine>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13316" name="Oval 3"/>
          <p:cNvSpPr>
            <a:spLocks/>
          </p:cNvSpPr>
          <p:nvPr/>
        </p:nvSpPr>
        <p:spPr bwMode="auto">
          <a:xfrm>
            <a:off x="2745582" y="2560639"/>
            <a:ext cx="1369219" cy="1824037"/>
          </a:xfrm>
          <a:prstGeom prst="ellipse">
            <a:avLst/>
          </a:prstGeom>
          <a:solidFill>
            <a:schemeClr val="accent1"/>
          </a:solidFill>
          <a:ln>
            <a:noFill/>
          </a:ln>
          <a:extLst>
            <a:ext uri="{91240B29-F687-4f45-9708-019B960494DF}">
              <a14:hiddenLine xmlns:a14="http://schemas.microsoft.com/office/drawing/2010/main" xmlns="" w="9525">
                <a:solidFill>
                  <a:schemeClr val="tx1"/>
                </a:solidFill>
                <a:round/>
                <a:headEnd/>
                <a:tailEnd/>
              </a14:hiddenLine>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13317" name="Oval 4"/>
          <p:cNvSpPr>
            <a:spLocks/>
          </p:cNvSpPr>
          <p:nvPr/>
        </p:nvSpPr>
        <p:spPr bwMode="auto">
          <a:xfrm>
            <a:off x="1138238" y="2563813"/>
            <a:ext cx="1369219" cy="1825625"/>
          </a:xfrm>
          <a:prstGeom prst="ellipse">
            <a:avLst/>
          </a:prstGeom>
          <a:solidFill>
            <a:schemeClr val="accent1"/>
          </a:solidFill>
          <a:ln>
            <a:noFill/>
          </a:ln>
          <a:extLst>
            <a:ext uri="{91240B29-F687-4f45-9708-019B960494DF}">
              <a14:hiddenLine xmlns:a14="http://schemas.microsoft.com/office/drawing/2010/main" xmlns="" w="9525">
                <a:solidFill>
                  <a:schemeClr val="tx1"/>
                </a:solidFill>
                <a:round/>
                <a:headEnd/>
                <a:tailEnd/>
              </a14:hiddenLine>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Tree>
    <p:extLst>
      <p:ext uri="{BB962C8B-B14F-4D97-AF65-F5344CB8AC3E}">
        <p14:creationId xmlns:p14="http://schemas.microsoft.com/office/powerpoint/2010/main" val="966835160"/>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ransition/>
  <p:txStyles>
    <p:titleStyle>
      <a:lvl1pPr algn="ctr" rtl="0" eaLnBrk="1" fontAlgn="base" hangingPunct="1">
        <a:spcBef>
          <a:spcPct val="0"/>
        </a:spcBef>
        <a:spcAft>
          <a:spcPct val="0"/>
        </a:spcAft>
        <a:defRPr sz="24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ctr" rtl="0" eaLnBrk="1" fontAlgn="base" hangingPunct="1">
        <a:lnSpc>
          <a:spcPct val="90000"/>
        </a:lnSpc>
        <a:spcBef>
          <a:spcPts val="366"/>
        </a:spcBef>
        <a:spcAft>
          <a:spcPct val="0"/>
        </a:spcAft>
        <a:defRPr sz="1500">
          <a:solidFill>
            <a:srgbClr val="E6E6E6"/>
          </a:solidFill>
          <a:latin typeface="+mn-lt"/>
          <a:ea typeface="+mn-ea"/>
          <a:cs typeface="+mn-cs"/>
          <a:sym typeface="Lucida Grande" charset="0"/>
        </a:defRPr>
      </a:lvl1pPr>
      <a:lvl2pPr marL="164306" indent="-35719" algn="l" rtl="0" eaLnBrk="1" fontAlgn="base" hangingPunct="1">
        <a:spcBef>
          <a:spcPts val="506"/>
        </a:spcBef>
        <a:spcAft>
          <a:spcPct val="0"/>
        </a:spcAft>
        <a:buClr>
          <a:srgbClr val="E6E6E6"/>
        </a:buClr>
        <a:buSzPct val="100000"/>
        <a:buFont typeface="Thonburi" charset="0"/>
        <a:buChar char="•"/>
        <a:defRPr sz="1200">
          <a:solidFill>
            <a:srgbClr val="E6E6E6"/>
          </a:solidFill>
          <a:latin typeface="+mn-lt"/>
          <a:ea typeface="+mn-ea"/>
          <a:cs typeface="+mn-cs"/>
          <a:sym typeface="Lucida Grande" charset="0"/>
        </a:defRPr>
      </a:lvl2pPr>
      <a:lvl3pPr marL="292894" indent="-35719" algn="l" rtl="0" eaLnBrk="1" fontAlgn="base" hangingPunct="1">
        <a:spcBef>
          <a:spcPts val="422"/>
        </a:spcBef>
        <a:spcAft>
          <a:spcPct val="0"/>
        </a:spcAft>
        <a:buClr>
          <a:srgbClr val="E6E6E6"/>
        </a:buClr>
        <a:buSzPct val="100000"/>
        <a:buFont typeface="Thonburi" charset="0"/>
        <a:buChar char="•"/>
        <a:defRPr sz="1200">
          <a:solidFill>
            <a:srgbClr val="E6E6E6"/>
          </a:solidFill>
          <a:latin typeface="+mn-lt"/>
          <a:ea typeface="+mn-ea"/>
          <a:cs typeface="+mn-cs"/>
          <a:sym typeface="Lucida Grande" charset="0"/>
        </a:defRPr>
      </a:lvl3pPr>
      <a:lvl4pPr marL="421481" indent="-35719" algn="l" rtl="0" eaLnBrk="1" fontAlgn="base" hangingPunct="1">
        <a:spcBef>
          <a:spcPts val="366"/>
        </a:spcBef>
        <a:spcAft>
          <a:spcPct val="0"/>
        </a:spcAft>
        <a:buClr>
          <a:srgbClr val="E6E6E6"/>
        </a:buClr>
        <a:buSzPct val="100000"/>
        <a:buFont typeface="Thonburi" charset="0"/>
        <a:buChar char="•"/>
        <a:defRPr sz="1200">
          <a:solidFill>
            <a:srgbClr val="E6E6E6"/>
          </a:solidFill>
          <a:latin typeface="+mn-lt"/>
          <a:ea typeface="+mn-ea"/>
          <a:cs typeface="+mn-cs"/>
          <a:sym typeface="Lucida Grande" charset="0"/>
        </a:defRPr>
      </a:lvl4pPr>
      <a:lvl5pPr marL="550069" indent="-35719" algn="l" rtl="0" eaLnBrk="1" fontAlgn="base" hangingPunct="1">
        <a:spcBef>
          <a:spcPts val="366"/>
        </a:spcBef>
        <a:spcAft>
          <a:spcPct val="0"/>
        </a:spcAft>
        <a:buClr>
          <a:srgbClr val="E6E6E6"/>
        </a:buClr>
        <a:buSzPct val="100000"/>
        <a:buFont typeface="Thonburi" charset="0"/>
        <a:buChar char="•"/>
        <a:defRPr sz="1200">
          <a:solidFill>
            <a:srgbClr val="E6E6E6"/>
          </a:solidFill>
          <a:latin typeface="+mn-lt"/>
          <a:ea typeface="+mn-ea"/>
          <a:cs typeface="+mn-cs"/>
          <a:sym typeface="Lucida Grande" charset="0"/>
        </a:defRPr>
      </a:lvl5pPr>
      <a:lvl6pPr marL="678656" indent="-35719" algn="l" rtl="0" eaLnBrk="1" fontAlgn="base" hangingPunct="1">
        <a:spcBef>
          <a:spcPts val="366"/>
        </a:spcBef>
        <a:spcAft>
          <a:spcPct val="0"/>
        </a:spcAft>
        <a:buClr>
          <a:srgbClr val="E6E6E6"/>
        </a:buClr>
        <a:buSzPct val="100000"/>
        <a:buFont typeface="Thonburi" charset="0"/>
        <a:buChar char="•"/>
        <a:defRPr sz="1200">
          <a:solidFill>
            <a:srgbClr val="E6E6E6"/>
          </a:solidFill>
          <a:latin typeface="+mn-lt"/>
          <a:ea typeface="+mn-ea"/>
          <a:cs typeface="+mn-cs"/>
          <a:sym typeface="Lucida Grande" charset="0"/>
        </a:defRPr>
      </a:lvl6pPr>
      <a:lvl7pPr marL="807244" indent="-35719" algn="l" rtl="0" eaLnBrk="1" fontAlgn="base" hangingPunct="1">
        <a:spcBef>
          <a:spcPts val="366"/>
        </a:spcBef>
        <a:spcAft>
          <a:spcPct val="0"/>
        </a:spcAft>
        <a:buClr>
          <a:srgbClr val="E6E6E6"/>
        </a:buClr>
        <a:buSzPct val="100000"/>
        <a:buFont typeface="Thonburi" charset="0"/>
        <a:buChar char="•"/>
        <a:defRPr sz="1200">
          <a:solidFill>
            <a:srgbClr val="E6E6E6"/>
          </a:solidFill>
          <a:latin typeface="+mn-lt"/>
          <a:ea typeface="+mn-ea"/>
          <a:cs typeface="+mn-cs"/>
          <a:sym typeface="Lucida Grande" charset="0"/>
        </a:defRPr>
      </a:lvl7pPr>
      <a:lvl8pPr marL="935831" indent="-35719" algn="l" rtl="0" eaLnBrk="1" fontAlgn="base" hangingPunct="1">
        <a:spcBef>
          <a:spcPts val="366"/>
        </a:spcBef>
        <a:spcAft>
          <a:spcPct val="0"/>
        </a:spcAft>
        <a:buClr>
          <a:srgbClr val="E6E6E6"/>
        </a:buClr>
        <a:buSzPct val="100000"/>
        <a:buFont typeface="Thonburi" charset="0"/>
        <a:buChar char="•"/>
        <a:defRPr sz="1200">
          <a:solidFill>
            <a:srgbClr val="E6E6E6"/>
          </a:solidFill>
          <a:latin typeface="+mn-lt"/>
          <a:ea typeface="+mn-ea"/>
          <a:cs typeface="+mn-cs"/>
          <a:sym typeface="Lucida Grande" charset="0"/>
        </a:defRPr>
      </a:lvl8pPr>
      <a:lvl9pPr marL="1064419" indent="-35719" algn="l" rtl="0" eaLnBrk="1" fontAlgn="base" hangingPunct="1">
        <a:spcBef>
          <a:spcPts val="366"/>
        </a:spcBef>
        <a:spcAft>
          <a:spcPct val="0"/>
        </a:spcAft>
        <a:buClr>
          <a:srgbClr val="E6E6E6"/>
        </a:buClr>
        <a:buSzPct val="100000"/>
        <a:buFont typeface="Thonburi" charset="0"/>
        <a:buChar char="•"/>
        <a:defRPr sz="1200">
          <a:solidFill>
            <a:srgbClr val="E6E6E6"/>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1"/>
          <p:cNvSpPr>
            <a:spLocks noGrp="1" noChangeArrowheads="1"/>
          </p:cNvSpPr>
          <p:nvPr>
            <p:ph type="title"/>
          </p:nvPr>
        </p:nvSpPr>
        <p:spPr bwMode="auto">
          <a:xfrm>
            <a:off x="2486026" y="1574801"/>
            <a:ext cx="4164806" cy="6080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14339" name="Rectangle 2"/>
          <p:cNvSpPr>
            <a:spLocks noGrp="1" noChangeArrowheads="1"/>
          </p:cNvSpPr>
          <p:nvPr>
            <p:ph type="body" idx="1"/>
          </p:nvPr>
        </p:nvSpPr>
        <p:spPr bwMode="auto">
          <a:xfrm>
            <a:off x="2577704" y="2182814"/>
            <a:ext cx="4098131" cy="2435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text styles</a:t>
            </a:r>
          </a:p>
          <a:p>
            <a:pPr lvl="1"/>
            <a:r>
              <a:rPr lang="en-US" smtClean="0">
                <a:sym typeface="Lucida Grande" charset="0"/>
              </a:rPr>
              <a:t>Second level</a:t>
            </a:r>
          </a:p>
          <a:p>
            <a:pPr lvl="2"/>
            <a:r>
              <a:rPr lang="en-US" smtClean="0">
                <a:sym typeface="Lucida Grande" charset="0"/>
              </a:rPr>
              <a:t>Third level</a:t>
            </a:r>
          </a:p>
          <a:p>
            <a:pPr lvl="3"/>
            <a:r>
              <a:rPr lang="en-US" smtClean="0">
                <a:sym typeface="Lucida Grande" charset="0"/>
              </a:rPr>
              <a:t>Fourth level</a:t>
            </a:r>
          </a:p>
          <a:p>
            <a:pPr lvl="4"/>
            <a:r>
              <a:rPr lang="en-US" smtClean="0">
                <a:sym typeface="Lucida Grande" charset="0"/>
              </a:rPr>
              <a:t>Fifth level</a:t>
            </a:r>
            <a:endParaRPr lang="en-US">
              <a:sym typeface="Lucida Grande" charset="0"/>
            </a:endParaRPr>
          </a:p>
        </p:txBody>
      </p:sp>
    </p:spTree>
    <p:extLst>
      <p:ext uri="{BB962C8B-B14F-4D97-AF65-F5344CB8AC3E}">
        <p14:creationId xmlns:p14="http://schemas.microsoft.com/office/powerpoint/2010/main" val="2294822333"/>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transition/>
  <p:txStyles>
    <p:titleStyle>
      <a:lvl1pPr algn="l" rtl="0" eaLnBrk="1" fontAlgn="base" hangingPunct="1">
        <a:spcBef>
          <a:spcPct val="0"/>
        </a:spcBef>
        <a:spcAft>
          <a:spcPct val="0"/>
        </a:spcAft>
        <a:defRPr sz="1800" b="1">
          <a:solidFill>
            <a:srgbClr val="0F243E"/>
          </a:solidFill>
          <a:latin typeface="+mj-lt"/>
          <a:ea typeface="+mj-ea"/>
          <a:cs typeface="+mj-cs"/>
          <a:sym typeface="Lucida Grande" charset="0"/>
        </a:defRPr>
      </a:lvl1pPr>
      <a:lvl2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2pPr>
      <a:lvl3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3pPr>
      <a:lvl4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4pPr>
      <a:lvl5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5pPr>
      <a:lvl6pPr marL="128588"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6pPr>
      <a:lvl7pPr marL="257175"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7pPr>
      <a:lvl8pPr marL="385763"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8pPr>
      <a:lvl9pPr marL="514350"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9pPr>
    </p:titleStyle>
    <p:bodyStyle>
      <a:lvl1pPr marL="150019" indent="-150019" algn="l" rtl="0" eaLnBrk="1" fontAlgn="base" hangingPunct="1">
        <a:spcBef>
          <a:spcPts val="366"/>
        </a:spcBef>
        <a:spcAft>
          <a:spcPct val="0"/>
        </a:spcAft>
        <a:buClr>
          <a:srgbClr val="366092"/>
        </a:buClr>
        <a:buSzPct val="100000"/>
        <a:buFont typeface="Thonburi" charset="0"/>
        <a:buChar char="•"/>
        <a:defRPr sz="1575" b="1">
          <a:solidFill>
            <a:srgbClr val="366092"/>
          </a:solidFill>
          <a:latin typeface="+mn-lt"/>
          <a:ea typeface="+mn-ea"/>
          <a:cs typeface="+mn-cs"/>
          <a:sym typeface="Lucida Grande" charset="0"/>
        </a:defRPr>
      </a:lvl1pPr>
      <a:lvl2pPr marL="429816" indent="-150019" algn="l" rtl="0" eaLnBrk="1" fontAlgn="base" hangingPunct="1">
        <a:spcBef>
          <a:spcPts val="506"/>
        </a:spcBef>
        <a:spcAft>
          <a:spcPct val="0"/>
        </a:spcAft>
        <a:buClr>
          <a:srgbClr val="366092"/>
        </a:buClr>
        <a:buSzPct val="34000"/>
        <a:buFont typeface="Thonburi" charset="0"/>
        <a:buChar char="•"/>
        <a:defRPr sz="1575" b="1">
          <a:solidFill>
            <a:srgbClr val="366092"/>
          </a:solidFill>
          <a:latin typeface="+mn-lt"/>
          <a:ea typeface="+mn-ea"/>
          <a:cs typeface="+mn-cs"/>
          <a:sym typeface="Lucida Grande" charset="0"/>
        </a:defRPr>
      </a:lvl2pPr>
      <a:lvl3pPr marL="429816" indent="-150019" algn="l" rtl="0" eaLnBrk="1" fontAlgn="base" hangingPunct="1">
        <a:spcBef>
          <a:spcPts val="422"/>
        </a:spcBef>
        <a:spcAft>
          <a:spcPct val="0"/>
        </a:spcAft>
        <a:buClr>
          <a:srgbClr val="366092"/>
        </a:buClr>
        <a:buSzPct val="34000"/>
        <a:buFont typeface="Thonburi" charset="0"/>
        <a:buChar char="•"/>
        <a:defRPr sz="1575" b="1">
          <a:solidFill>
            <a:srgbClr val="366092"/>
          </a:solidFill>
          <a:latin typeface="+mn-lt"/>
          <a:ea typeface="+mn-ea"/>
          <a:cs typeface="+mn-cs"/>
          <a:sym typeface="Lucida Grande" charset="0"/>
        </a:defRPr>
      </a:lvl3pPr>
      <a:lvl4pPr marL="429816" indent="-150019" algn="l" rtl="0" eaLnBrk="1" fontAlgn="base" hangingPunct="1">
        <a:spcBef>
          <a:spcPts val="366"/>
        </a:spcBef>
        <a:spcAft>
          <a:spcPct val="0"/>
        </a:spcAft>
        <a:buClr>
          <a:srgbClr val="366092"/>
        </a:buClr>
        <a:buSzPct val="34000"/>
        <a:buFont typeface="Thonburi" charset="0"/>
        <a:buChar char="•"/>
        <a:defRPr sz="1575" b="1">
          <a:solidFill>
            <a:srgbClr val="366092"/>
          </a:solidFill>
          <a:latin typeface="+mn-lt"/>
          <a:ea typeface="+mn-ea"/>
          <a:cs typeface="+mn-cs"/>
          <a:sym typeface="Lucida Grande" charset="0"/>
        </a:defRPr>
      </a:lvl4pPr>
      <a:lvl5pPr marL="429816" indent="-150019" algn="l" rtl="0" eaLnBrk="1" fontAlgn="base" hangingPunct="1">
        <a:spcBef>
          <a:spcPts val="366"/>
        </a:spcBef>
        <a:spcAft>
          <a:spcPct val="0"/>
        </a:spcAft>
        <a:buClr>
          <a:srgbClr val="366092"/>
        </a:buClr>
        <a:buSzPct val="34000"/>
        <a:buFont typeface="Thonburi" charset="0"/>
        <a:buChar char="•"/>
        <a:defRPr sz="1575" b="1">
          <a:solidFill>
            <a:srgbClr val="366092"/>
          </a:solidFill>
          <a:latin typeface="+mn-lt"/>
          <a:ea typeface="+mn-ea"/>
          <a:cs typeface="+mn-cs"/>
          <a:sym typeface="Lucida Grande" charset="0"/>
        </a:defRPr>
      </a:lvl5pPr>
      <a:lvl6pPr marL="558998" indent="-150019" algn="l" rtl="0" eaLnBrk="1" fontAlgn="base" hangingPunct="1">
        <a:spcBef>
          <a:spcPts val="366"/>
        </a:spcBef>
        <a:spcAft>
          <a:spcPct val="0"/>
        </a:spcAft>
        <a:buClr>
          <a:srgbClr val="366092"/>
        </a:buClr>
        <a:buSzPct val="34000"/>
        <a:buFont typeface="Thonburi" charset="0"/>
        <a:buChar char="•"/>
        <a:defRPr sz="1575" b="1">
          <a:solidFill>
            <a:srgbClr val="366092"/>
          </a:solidFill>
          <a:latin typeface="+mn-lt"/>
          <a:ea typeface="+mn-ea"/>
          <a:cs typeface="+mn-cs"/>
          <a:sym typeface="Lucida Grande" charset="0"/>
        </a:defRPr>
      </a:lvl6pPr>
      <a:lvl7pPr marL="687586" indent="-150019" algn="l" rtl="0" eaLnBrk="1" fontAlgn="base" hangingPunct="1">
        <a:spcBef>
          <a:spcPts val="366"/>
        </a:spcBef>
        <a:spcAft>
          <a:spcPct val="0"/>
        </a:spcAft>
        <a:buClr>
          <a:srgbClr val="366092"/>
        </a:buClr>
        <a:buSzPct val="34000"/>
        <a:buFont typeface="Thonburi" charset="0"/>
        <a:buChar char="•"/>
        <a:defRPr sz="1575" b="1">
          <a:solidFill>
            <a:srgbClr val="366092"/>
          </a:solidFill>
          <a:latin typeface="+mn-lt"/>
          <a:ea typeface="+mn-ea"/>
          <a:cs typeface="+mn-cs"/>
          <a:sym typeface="Lucida Grande" charset="0"/>
        </a:defRPr>
      </a:lvl7pPr>
      <a:lvl8pPr marL="816173" indent="-150019" algn="l" rtl="0" eaLnBrk="1" fontAlgn="base" hangingPunct="1">
        <a:spcBef>
          <a:spcPts val="366"/>
        </a:spcBef>
        <a:spcAft>
          <a:spcPct val="0"/>
        </a:spcAft>
        <a:buClr>
          <a:srgbClr val="366092"/>
        </a:buClr>
        <a:buSzPct val="34000"/>
        <a:buFont typeface="Thonburi" charset="0"/>
        <a:buChar char="•"/>
        <a:defRPr sz="1575" b="1">
          <a:solidFill>
            <a:srgbClr val="366092"/>
          </a:solidFill>
          <a:latin typeface="+mn-lt"/>
          <a:ea typeface="+mn-ea"/>
          <a:cs typeface="+mn-cs"/>
          <a:sym typeface="Lucida Grande" charset="0"/>
        </a:defRPr>
      </a:lvl8pPr>
      <a:lvl9pPr marL="944761" indent="-150019" algn="l" rtl="0" eaLnBrk="1" fontAlgn="base" hangingPunct="1">
        <a:spcBef>
          <a:spcPts val="366"/>
        </a:spcBef>
        <a:spcAft>
          <a:spcPct val="0"/>
        </a:spcAft>
        <a:buClr>
          <a:srgbClr val="366092"/>
        </a:buClr>
        <a:buSzPct val="34000"/>
        <a:buFont typeface="Thonburi" charset="0"/>
        <a:buChar char="•"/>
        <a:defRPr sz="1575" b="1">
          <a:solidFill>
            <a:srgbClr val="366092"/>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362" name="Rectangle 1"/>
          <p:cNvSpPr>
            <a:spLocks noGrp="1" noChangeArrowheads="1"/>
          </p:cNvSpPr>
          <p:nvPr>
            <p:ph type="title"/>
          </p:nvPr>
        </p:nvSpPr>
        <p:spPr bwMode="auto">
          <a:xfrm>
            <a:off x="2486026" y="1574801"/>
            <a:ext cx="4164806" cy="6080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15363" name="Rectangle 2"/>
          <p:cNvSpPr>
            <a:spLocks noGrp="1" noChangeArrowheads="1"/>
          </p:cNvSpPr>
          <p:nvPr>
            <p:ph type="body" idx="1"/>
          </p:nvPr>
        </p:nvSpPr>
        <p:spPr bwMode="auto">
          <a:xfrm>
            <a:off x="2577704" y="2182814"/>
            <a:ext cx="4098131" cy="2435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text styles</a:t>
            </a:r>
          </a:p>
          <a:p>
            <a:pPr lvl="1"/>
            <a:r>
              <a:rPr lang="en-US" smtClean="0">
                <a:sym typeface="Lucida Grande" charset="0"/>
              </a:rPr>
              <a:t>Second level</a:t>
            </a:r>
          </a:p>
          <a:p>
            <a:pPr lvl="2"/>
            <a:r>
              <a:rPr lang="en-US" smtClean="0">
                <a:sym typeface="Lucida Grande" charset="0"/>
              </a:rPr>
              <a:t>Third level</a:t>
            </a:r>
          </a:p>
          <a:p>
            <a:pPr lvl="3"/>
            <a:r>
              <a:rPr lang="en-US" smtClean="0">
                <a:sym typeface="Lucida Grande" charset="0"/>
              </a:rPr>
              <a:t>Fourth level</a:t>
            </a:r>
          </a:p>
          <a:p>
            <a:pPr lvl="4"/>
            <a:r>
              <a:rPr lang="en-US" smtClean="0">
                <a:sym typeface="Lucida Grande" charset="0"/>
              </a:rPr>
              <a:t>Fifth level</a:t>
            </a:r>
            <a:endParaRPr lang="en-US">
              <a:sym typeface="Lucida Grande" charset="0"/>
            </a:endParaRPr>
          </a:p>
        </p:txBody>
      </p:sp>
    </p:spTree>
    <p:extLst>
      <p:ext uri="{BB962C8B-B14F-4D97-AF65-F5344CB8AC3E}">
        <p14:creationId xmlns:p14="http://schemas.microsoft.com/office/powerpoint/2010/main" val="1867208404"/>
      </p:ext>
    </p:extLst>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ransition/>
  <p:txStyles>
    <p:titleStyle>
      <a:lvl1pPr algn="l" rtl="0" eaLnBrk="1" fontAlgn="base" hangingPunct="1">
        <a:spcBef>
          <a:spcPct val="0"/>
        </a:spcBef>
        <a:spcAft>
          <a:spcPct val="0"/>
        </a:spcAft>
        <a:defRPr sz="1800" b="1">
          <a:solidFill>
            <a:srgbClr val="0F243E"/>
          </a:solidFill>
          <a:latin typeface="+mj-lt"/>
          <a:ea typeface="+mj-ea"/>
          <a:cs typeface="+mj-cs"/>
          <a:sym typeface="Lucida Grande" charset="0"/>
        </a:defRPr>
      </a:lvl1pPr>
      <a:lvl2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2pPr>
      <a:lvl3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3pPr>
      <a:lvl4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4pPr>
      <a:lvl5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5pPr>
      <a:lvl6pPr marL="128588"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6pPr>
      <a:lvl7pPr marL="257175"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7pPr>
      <a:lvl8pPr marL="385763"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8pPr>
      <a:lvl9pPr marL="514350"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366"/>
        </a:spcBef>
        <a:spcAft>
          <a:spcPct val="0"/>
        </a:spcAft>
        <a:defRPr sz="1575" b="1">
          <a:solidFill>
            <a:srgbClr val="366092"/>
          </a:solidFill>
          <a:latin typeface="+mn-lt"/>
          <a:ea typeface="+mn-ea"/>
          <a:cs typeface="+mn-cs"/>
          <a:sym typeface="Lucida Grande" charset="0"/>
        </a:defRPr>
      </a:lvl1pPr>
      <a:lvl2pPr marL="71438" indent="-71438" algn="l" rtl="0" eaLnBrk="1" fontAlgn="base" hangingPunct="1">
        <a:spcBef>
          <a:spcPts val="506"/>
        </a:spcBef>
        <a:spcAft>
          <a:spcPct val="0"/>
        </a:spcAft>
        <a:defRPr sz="1575" b="1">
          <a:solidFill>
            <a:srgbClr val="366092"/>
          </a:solidFill>
          <a:latin typeface="+mn-lt"/>
          <a:ea typeface="+mn-ea"/>
          <a:cs typeface="+mn-cs"/>
          <a:sym typeface="Lucida Grande" charset="0"/>
        </a:defRPr>
      </a:lvl2pPr>
      <a:lvl3pPr marL="71438" indent="-71438" algn="l" rtl="0" eaLnBrk="1" fontAlgn="base" hangingPunct="1">
        <a:spcBef>
          <a:spcPts val="422"/>
        </a:spcBef>
        <a:spcAft>
          <a:spcPct val="0"/>
        </a:spcAft>
        <a:defRPr sz="1575" b="1">
          <a:solidFill>
            <a:srgbClr val="366092"/>
          </a:solidFill>
          <a:latin typeface="+mn-lt"/>
          <a:ea typeface="+mn-ea"/>
          <a:cs typeface="+mn-cs"/>
          <a:sym typeface="Lucida Grande" charset="0"/>
        </a:defRPr>
      </a:lvl3pPr>
      <a:lvl4pPr marL="71438"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4pPr>
      <a:lvl5pPr marL="71438"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5pPr>
      <a:lvl6pPr marL="200025"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6pPr>
      <a:lvl7pPr marL="328613"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7pPr>
      <a:lvl8pPr marL="457200"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8pPr>
      <a:lvl9pPr marL="585788"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386" name="Rectangle 1"/>
          <p:cNvSpPr>
            <a:spLocks noGrp="1" noChangeArrowheads="1"/>
          </p:cNvSpPr>
          <p:nvPr>
            <p:ph type="title"/>
          </p:nvPr>
        </p:nvSpPr>
        <p:spPr bwMode="auto">
          <a:xfrm>
            <a:off x="2786062" y="923926"/>
            <a:ext cx="3806429" cy="2447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pic>
        <p:nvPicPr>
          <p:cNvPr id="16387" name="Picture 2"/>
          <p:cNvPicPr>
            <a:picLocks noChangeAspect="1" noChangeArrowheads="1"/>
          </p:cNvPicPr>
          <p:nvPr/>
        </p:nvPicPr>
        <p:blipFill>
          <a:blip r:embed="rId13" cstate="email">
            <a:extLst>
              <a:ext uri="{28A0092B-C50C-407E-A947-70E740481C1C}">
                <a14:useLocalDpi xmlns:a14="http://schemas.microsoft.com/office/drawing/2010/main" val="0"/>
              </a:ext>
            </a:extLst>
          </a:blip>
          <a:srcRect b="36331"/>
          <a:stretch>
            <a:fillRect/>
          </a:stretch>
        </p:blipFill>
        <p:spPr bwMode="auto">
          <a:xfrm>
            <a:off x="5041107" y="4429126"/>
            <a:ext cx="1502569"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pic>
    </p:spTree>
    <p:extLst>
      <p:ext uri="{BB962C8B-B14F-4D97-AF65-F5344CB8AC3E}">
        <p14:creationId xmlns:p14="http://schemas.microsoft.com/office/powerpoint/2010/main" val="3369664900"/>
      </p:ext>
    </p:extLst>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Lst>
  <p:transition/>
  <p:txStyles>
    <p:titleStyle>
      <a:lvl1pPr algn="r" rtl="0" eaLnBrk="1" fontAlgn="base" hangingPunct="1">
        <a:spcBef>
          <a:spcPct val="0"/>
        </a:spcBef>
        <a:spcAft>
          <a:spcPct val="0"/>
        </a:spcAft>
        <a:defRPr sz="2700" b="1">
          <a:solidFill>
            <a:srgbClr val="FFFFFF"/>
          </a:solidFill>
          <a:latin typeface="+mj-lt"/>
          <a:ea typeface="+mj-ea"/>
          <a:cs typeface="+mj-cs"/>
          <a:sym typeface="Lucida Grande" charset="0"/>
        </a:defRPr>
      </a:lvl1pPr>
      <a:lvl2pPr algn="r" rtl="0" eaLnBrk="1" fontAlgn="base" hangingPunct="1">
        <a:spcBef>
          <a:spcPct val="0"/>
        </a:spcBef>
        <a:spcAft>
          <a:spcPct val="0"/>
        </a:spcAft>
        <a:defRPr sz="2700" b="1">
          <a:solidFill>
            <a:srgbClr val="FFFFFF"/>
          </a:solidFill>
          <a:latin typeface="Lucida Grande" charset="0"/>
          <a:ea typeface="ヒラギノ角ゴ ProN W6" charset="0"/>
          <a:cs typeface="ヒラギノ角ゴ ProN W6" charset="0"/>
          <a:sym typeface="Lucida Grande" charset="0"/>
        </a:defRPr>
      </a:lvl2pPr>
      <a:lvl3pPr algn="r" rtl="0" eaLnBrk="1" fontAlgn="base" hangingPunct="1">
        <a:spcBef>
          <a:spcPct val="0"/>
        </a:spcBef>
        <a:spcAft>
          <a:spcPct val="0"/>
        </a:spcAft>
        <a:defRPr sz="2700" b="1">
          <a:solidFill>
            <a:srgbClr val="FFFFFF"/>
          </a:solidFill>
          <a:latin typeface="Lucida Grande" charset="0"/>
          <a:ea typeface="ヒラギノ角ゴ ProN W6" charset="0"/>
          <a:cs typeface="ヒラギノ角ゴ ProN W6" charset="0"/>
          <a:sym typeface="Lucida Grande" charset="0"/>
        </a:defRPr>
      </a:lvl3pPr>
      <a:lvl4pPr algn="r" rtl="0" eaLnBrk="1" fontAlgn="base" hangingPunct="1">
        <a:spcBef>
          <a:spcPct val="0"/>
        </a:spcBef>
        <a:spcAft>
          <a:spcPct val="0"/>
        </a:spcAft>
        <a:defRPr sz="2700" b="1">
          <a:solidFill>
            <a:srgbClr val="FFFFFF"/>
          </a:solidFill>
          <a:latin typeface="Lucida Grande" charset="0"/>
          <a:ea typeface="ヒラギノ角ゴ ProN W6" charset="0"/>
          <a:cs typeface="ヒラギノ角ゴ ProN W6" charset="0"/>
          <a:sym typeface="Lucida Grande" charset="0"/>
        </a:defRPr>
      </a:lvl4pPr>
      <a:lvl5pPr algn="r" rtl="0" eaLnBrk="1" fontAlgn="base" hangingPunct="1">
        <a:spcBef>
          <a:spcPct val="0"/>
        </a:spcBef>
        <a:spcAft>
          <a:spcPct val="0"/>
        </a:spcAft>
        <a:defRPr sz="2700" b="1">
          <a:solidFill>
            <a:srgbClr val="FFFFFF"/>
          </a:solidFill>
          <a:latin typeface="Lucida Grande" charset="0"/>
          <a:ea typeface="ヒラギノ角ゴ ProN W6" charset="0"/>
          <a:cs typeface="ヒラギノ角ゴ ProN W6" charset="0"/>
          <a:sym typeface="Lucida Grande" charset="0"/>
        </a:defRPr>
      </a:lvl5pPr>
      <a:lvl6pPr marL="128588" algn="r" rtl="0" eaLnBrk="1" fontAlgn="base" hangingPunct="1">
        <a:spcBef>
          <a:spcPct val="0"/>
        </a:spcBef>
        <a:spcAft>
          <a:spcPct val="0"/>
        </a:spcAft>
        <a:defRPr sz="2700" b="1">
          <a:solidFill>
            <a:srgbClr val="FFFFFF"/>
          </a:solidFill>
          <a:latin typeface="Lucida Grande" charset="0"/>
          <a:ea typeface="ヒラギノ角ゴ ProN W6" charset="0"/>
          <a:cs typeface="ヒラギノ角ゴ ProN W6" charset="0"/>
          <a:sym typeface="Lucida Grande" charset="0"/>
        </a:defRPr>
      </a:lvl6pPr>
      <a:lvl7pPr marL="257175" algn="r" rtl="0" eaLnBrk="1" fontAlgn="base" hangingPunct="1">
        <a:spcBef>
          <a:spcPct val="0"/>
        </a:spcBef>
        <a:spcAft>
          <a:spcPct val="0"/>
        </a:spcAft>
        <a:defRPr sz="2700" b="1">
          <a:solidFill>
            <a:srgbClr val="FFFFFF"/>
          </a:solidFill>
          <a:latin typeface="Lucida Grande" charset="0"/>
          <a:ea typeface="ヒラギノ角ゴ ProN W6" charset="0"/>
          <a:cs typeface="ヒラギノ角ゴ ProN W6" charset="0"/>
          <a:sym typeface="Lucida Grande" charset="0"/>
        </a:defRPr>
      </a:lvl7pPr>
      <a:lvl8pPr marL="385763" algn="r" rtl="0" eaLnBrk="1" fontAlgn="base" hangingPunct="1">
        <a:spcBef>
          <a:spcPct val="0"/>
        </a:spcBef>
        <a:spcAft>
          <a:spcPct val="0"/>
        </a:spcAft>
        <a:defRPr sz="2700" b="1">
          <a:solidFill>
            <a:srgbClr val="FFFFFF"/>
          </a:solidFill>
          <a:latin typeface="Lucida Grande" charset="0"/>
          <a:ea typeface="ヒラギノ角ゴ ProN W6" charset="0"/>
          <a:cs typeface="ヒラギノ角ゴ ProN W6" charset="0"/>
          <a:sym typeface="Lucida Grande" charset="0"/>
        </a:defRPr>
      </a:lvl8pPr>
      <a:lvl9pPr marL="514350" algn="r" rtl="0" eaLnBrk="1" fontAlgn="base" hangingPunct="1">
        <a:spcBef>
          <a:spcPct val="0"/>
        </a:spcBef>
        <a:spcAft>
          <a:spcPct val="0"/>
        </a:spcAft>
        <a:defRPr sz="27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338"/>
        </a:spcBef>
        <a:spcAft>
          <a:spcPct val="0"/>
        </a:spcAft>
        <a:defRPr b="1">
          <a:solidFill>
            <a:srgbClr val="0F243E"/>
          </a:solidFill>
          <a:latin typeface="+mn-lt"/>
          <a:ea typeface="+mn-ea"/>
          <a:cs typeface="+mn-cs"/>
          <a:sym typeface="Lucida Grande" charset="0"/>
        </a:defRPr>
      </a:lvl1pPr>
      <a:lvl2pPr marL="69056" indent="-33338" algn="l" rtl="0" eaLnBrk="1" fontAlgn="base" hangingPunct="1">
        <a:spcBef>
          <a:spcPts val="506"/>
        </a:spcBef>
        <a:spcAft>
          <a:spcPct val="0"/>
        </a:spcAft>
        <a:buClr>
          <a:srgbClr val="000000"/>
        </a:buClr>
        <a:buSzPct val="100000"/>
        <a:buFont typeface="Thonburi" charset="0"/>
        <a:buChar char="•"/>
        <a:defRPr b="1">
          <a:solidFill>
            <a:schemeClr val="tx1"/>
          </a:solidFill>
          <a:latin typeface="+mn-lt"/>
          <a:ea typeface="ヒラギノ角ゴ ProN W3" charset="0"/>
          <a:cs typeface="ヒラギノ角ゴ ProN W3" charset="0"/>
          <a:sym typeface="Lucida Grande" charset="0"/>
        </a:defRPr>
      </a:lvl2pPr>
      <a:lvl3pPr marL="139304" indent="-35719" algn="l" rtl="0" eaLnBrk="1" fontAlgn="base" hangingPunct="1">
        <a:spcBef>
          <a:spcPts val="422"/>
        </a:spcBef>
        <a:spcAft>
          <a:spcPct val="0"/>
        </a:spcAft>
        <a:buClr>
          <a:srgbClr val="000000"/>
        </a:buClr>
        <a:buSzPct val="100000"/>
        <a:buFont typeface="Thonburi" charset="0"/>
        <a:buChar char="•"/>
        <a:defRPr sz="1200" b="1">
          <a:solidFill>
            <a:schemeClr val="tx1"/>
          </a:solidFill>
          <a:latin typeface="+mn-lt"/>
          <a:ea typeface="ヒラギノ角ゴ ProN W3" charset="0"/>
          <a:cs typeface="ヒラギノ角ゴ ProN W3" charset="0"/>
          <a:sym typeface="Lucida Grande" charset="0"/>
        </a:defRPr>
      </a:lvl3pPr>
      <a:lvl4pPr marL="214313" indent="-35719" algn="l" rtl="0" eaLnBrk="1" fontAlgn="base" hangingPunct="1">
        <a:spcBef>
          <a:spcPts val="366"/>
        </a:spcBef>
        <a:spcAft>
          <a:spcPct val="0"/>
        </a:spcAft>
        <a:buClr>
          <a:srgbClr val="000000"/>
        </a:buClr>
        <a:buSzPct val="50000"/>
        <a:buFont typeface="Calibri" charset="0"/>
        <a:buChar char="•"/>
        <a:defRPr sz="1050" b="1">
          <a:solidFill>
            <a:schemeClr val="tx1"/>
          </a:solidFill>
          <a:latin typeface="Calibri" charset="0"/>
          <a:ea typeface="ヒラギノ角ゴ ProN W3" charset="0"/>
          <a:cs typeface="ヒラギノ角ゴ ProN W3" charset="0"/>
          <a:sym typeface="Calibri" charset="0"/>
        </a:defRPr>
      </a:lvl4pPr>
      <a:lvl5pPr marL="285750" indent="-35719" algn="l" rtl="0" eaLnBrk="1" fontAlgn="base" hangingPunct="1">
        <a:spcBef>
          <a:spcPts val="366"/>
        </a:spcBef>
        <a:spcAft>
          <a:spcPct val="0"/>
        </a:spcAft>
        <a:buClr>
          <a:srgbClr val="000000"/>
        </a:buClr>
        <a:buSzPct val="100000"/>
        <a:buFont typeface="Calibri" charset="0"/>
        <a:buChar char="•"/>
        <a:defRPr sz="900" b="1">
          <a:solidFill>
            <a:schemeClr val="tx1"/>
          </a:solidFill>
          <a:latin typeface="Calibri" charset="0"/>
          <a:ea typeface="ヒラギノ角ゴ ProN W3" charset="0"/>
          <a:cs typeface="ヒラギノ角ゴ ProN W3" charset="0"/>
          <a:sym typeface="Calibri" charset="0"/>
        </a:defRPr>
      </a:lvl5pPr>
      <a:lvl6pPr marL="414338" indent="-35719" algn="l" rtl="0" eaLnBrk="1" fontAlgn="base" hangingPunct="1">
        <a:spcBef>
          <a:spcPts val="366"/>
        </a:spcBef>
        <a:spcAft>
          <a:spcPct val="0"/>
        </a:spcAft>
        <a:buClr>
          <a:srgbClr val="000000"/>
        </a:buClr>
        <a:buSzPct val="100000"/>
        <a:buFont typeface="Calibri" charset="0"/>
        <a:buChar char="•"/>
        <a:defRPr sz="900" b="1">
          <a:solidFill>
            <a:schemeClr val="tx1"/>
          </a:solidFill>
          <a:latin typeface="Calibri" charset="0"/>
          <a:ea typeface="ヒラギノ角ゴ ProN W3" charset="0"/>
          <a:cs typeface="ヒラギノ角ゴ ProN W3" charset="0"/>
          <a:sym typeface="Calibri" charset="0"/>
        </a:defRPr>
      </a:lvl6pPr>
      <a:lvl7pPr marL="542925" indent="-35719" algn="l" rtl="0" eaLnBrk="1" fontAlgn="base" hangingPunct="1">
        <a:spcBef>
          <a:spcPts val="366"/>
        </a:spcBef>
        <a:spcAft>
          <a:spcPct val="0"/>
        </a:spcAft>
        <a:buClr>
          <a:srgbClr val="000000"/>
        </a:buClr>
        <a:buSzPct val="100000"/>
        <a:buFont typeface="Calibri" charset="0"/>
        <a:buChar char="•"/>
        <a:defRPr sz="900" b="1">
          <a:solidFill>
            <a:schemeClr val="tx1"/>
          </a:solidFill>
          <a:latin typeface="Calibri" charset="0"/>
          <a:ea typeface="ヒラギノ角ゴ ProN W3" charset="0"/>
          <a:cs typeface="ヒラギノ角ゴ ProN W3" charset="0"/>
          <a:sym typeface="Calibri" charset="0"/>
        </a:defRPr>
      </a:lvl7pPr>
      <a:lvl8pPr marL="671513" indent="-35719" algn="l" rtl="0" eaLnBrk="1" fontAlgn="base" hangingPunct="1">
        <a:spcBef>
          <a:spcPts val="366"/>
        </a:spcBef>
        <a:spcAft>
          <a:spcPct val="0"/>
        </a:spcAft>
        <a:buClr>
          <a:srgbClr val="000000"/>
        </a:buClr>
        <a:buSzPct val="100000"/>
        <a:buFont typeface="Calibri" charset="0"/>
        <a:buChar char="•"/>
        <a:defRPr sz="900" b="1">
          <a:solidFill>
            <a:schemeClr val="tx1"/>
          </a:solidFill>
          <a:latin typeface="Calibri" charset="0"/>
          <a:ea typeface="ヒラギノ角ゴ ProN W3" charset="0"/>
          <a:cs typeface="ヒラギノ角ゴ ProN W3" charset="0"/>
          <a:sym typeface="Calibri" charset="0"/>
        </a:defRPr>
      </a:lvl8pPr>
      <a:lvl9pPr marL="800100" indent="-35719" algn="l" rtl="0" eaLnBrk="1" fontAlgn="base" hangingPunct="1">
        <a:spcBef>
          <a:spcPts val="366"/>
        </a:spcBef>
        <a:spcAft>
          <a:spcPct val="0"/>
        </a:spcAft>
        <a:buClr>
          <a:srgbClr val="000000"/>
        </a:buClr>
        <a:buSzPct val="100000"/>
        <a:buFont typeface="Calibri" charset="0"/>
        <a:buChar char="•"/>
        <a:defRPr sz="900" b="1">
          <a:solidFill>
            <a:schemeClr val="tx1"/>
          </a:solidFill>
          <a:latin typeface="Calibri" charset="0"/>
          <a:ea typeface="ヒラギノ角ゴ ProN W3" charset="0"/>
          <a:cs typeface="ヒラギノ角ゴ ProN W3" charset="0"/>
          <a:sym typeface="Calibri"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410" name="Rectangle 1"/>
          <p:cNvSpPr>
            <a:spLocks noGrp="1" noChangeArrowheads="1"/>
          </p:cNvSpPr>
          <p:nvPr>
            <p:ph type="title"/>
          </p:nvPr>
        </p:nvSpPr>
        <p:spPr bwMode="auto">
          <a:xfrm>
            <a:off x="132160" y="1676401"/>
            <a:ext cx="4164806" cy="4683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17411" name="Rectangle 2"/>
          <p:cNvSpPr>
            <a:spLocks noGrp="1" noChangeArrowheads="1"/>
          </p:cNvSpPr>
          <p:nvPr>
            <p:ph type="body" idx="1"/>
          </p:nvPr>
        </p:nvSpPr>
        <p:spPr bwMode="auto">
          <a:xfrm>
            <a:off x="132160" y="2144714"/>
            <a:ext cx="4164806" cy="23971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text styles</a:t>
            </a:r>
          </a:p>
          <a:p>
            <a:pPr lvl="1"/>
            <a:r>
              <a:rPr lang="en-US" smtClean="0">
                <a:sym typeface="Lucida Grande" charset="0"/>
              </a:rPr>
              <a:t>Second level</a:t>
            </a:r>
          </a:p>
          <a:p>
            <a:pPr lvl="2"/>
            <a:r>
              <a:rPr lang="en-US" smtClean="0">
                <a:sym typeface="Lucida Grande" charset="0"/>
              </a:rPr>
              <a:t>Third level</a:t>
            </a:r>
          </a:p>
          <a:p>
            <a:pPr lvl="3"/>
            <a:r>
              <a:rPr lang="en-US" smtClean="0">
                <a:sym typeface="Lucida Grande" charset="0"/>
              </a:rPr>
              <a:t>Fourth level</a:t>
            </a:r>
          </a:p>
          <a:p>
            <a:pPr lvl="4"/>
            <a:r>
              <a:rPr lang="en-US" smtClean="0">
                <a:sym typeface="Lucida Grande" charset="0"/>
              </a:rPr>
              <a:t>Fifth level</a:t>
            </a:r>
            <a:endParaRPr lang="en-US">
              <a:sym typeface="Lucida Grande" charset="0"/>
            </a:endParaRPr>
          </a:p>
        </p:txBody>
      </p:sp>
    </p:spTree>
    <p:extLst>
      <p:ext uri="{BB962C8B-B14F-4D97-AF65-F5344CB8AC3E}">
        <p14:creationId xmlns:p14="http://schemas.microsoft.com/office/powerpoint/2010/main" val="3172098119"/>
      </p:ext>
    </p:extLst>
  </p:cSld>
  <p:clrMap bg1="lt1" tx1="dk1" bg2="lt2" tx2="dk2" accent1="accent1" accent2="accent2" accent3="accent3" accent4="accent4" accent5="accent5" accent6="accent6" hlink="hlink" folHlink="folHlink"/>
  <p:sldLayoutIdLst>
    <p:sldLayoutId id="2147484105"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Lst>
  <p:transition/>
  <p:txStyles>
    <p:titleStyle>
      <a:lvl1pPr algn="l" rtl="0" eaLnBrk="1" fontAlgn="base" hangingPunct="1">
        <a:spcBef>
          <a:spcPct val="0"/>
        </a:spcBef>
        <a:spcAft>
          <a:spcPct val="0"/>
        </a:spcAft>
        <a:defRPr sz="1800" b="1">
          <a:solidFill>
            <a:srgbClr val="0F243E"/>
          </a:solidFill>
          <a:latin typeface="+mj-lt"/>
          <a:ea typeface="+mj-ea"/>
          <a:cs typeface="+mj-cs"/>
          <a:sym typeface="Lucida Grande" charset="0"/>
        </a:defRPr>
      </a:lvl1pPr>
      <a:lvl2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2pPr>
      <a:lvl3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3pPr>
      <a:lvl4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4pPr>
      <a:lvl5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5pPr>
      <a:lvl6pPr marL="128588"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6pPr>
      <a:lvl7pPr marL="257175"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7pPr>
      <a:lvl8pPr marL="385763"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8pPr>
      <a:lvl9pPr marL="514350"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lnSpc>
          <a:spcPct val="90000"/>
        </a:lnSpc>
        <a:spcBef>
          <a:spcPts val="366"/>
        </a:spcBef>
        <a:spcAft>
          <a:spcPct val="0"/>
        </a:spcAft>
        <a:defRPr sz="1575" b="1">
          <a:solidFill>
            <a:srgbClr val="366092"/>
          </a:solidFill>
          <a:latin typeface="+mn-lt"/>
          <a:ea typeface="+mn-ea"/>
          <a:cs typeface="+mn-cs"/>
          <a:sym typeface="Lucida Grande" charset="0"/>
        </a:defRPr>
      </a:lvl1pPr>
      <a:lvl2pPr marL="71438" indent="-71438" algn="l" rtl="0" eaLnBrk="1" fontAlgn="base" hangingPunct="1">
        <a:spcBef>
          <a:spcPts val="506"/>
        </a:spcBef>
        <a:spcAft>
          <a:spcPct val="0"/>
        </a:spcAft>
        <a:defRPr sz="1575" b="1">
          <a:solidFill>
            <a:srgbClr val="366092"/>
          </a:solidFill>
          <a:latin typeface="+mn-lt"/>
          <a:ea typeface="+mn-ea"/>
          <a:cs typeface="+mn-cs"/>
          <a:sym typeface="Lucida Grande" charset="0"/>
        </a:defRPr>
      </a:lvl2pPr>
      <a:lvl3pPr marL="71438" indent="-71438" algn="l" rtl="0" eaLnBrk="1" fontAlgn="base" hangingPunct="1">
        <a:spcBef>
          <a:spcPts val="422"/>
        </a:spcBef>
        <a:spcAft>
          <a:spcPct val="0"/>
        </a:spcAft>
        <a:defRPr sz="1575" b="1">
          <a:solidFill>
            <a:srgbClr val="366092"/>
          </a:solidFill>
          <a:latin typeface="+mn-lt"/>
          <a:ea typeface="+mn-ea"/>
          <a:cs typeface="+mn-cs"/>
          <a:sym typeface="Lucida Grande" charset="0"/>
        </a:defRPr>
      </a:lvl3pPr>
      <a:lvl4pPr marL="71438"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4pPr>
      <a:lvl5pPr marL="71438"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5pPr>
      <a:lvl6pPr marL="200025"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6pPr>
      <a:lvl7pPr marL="328613"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7pPr>
      <a:lvl8pPr marL="457200"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8pPr>
      <a:lvl9pPr marL="585788"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bwMode="auto">
          <a:xfrm>
            <a:off x="342900" y="200026"/>
            <a:ext cx="6172200" cy="8286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18435" name="Rectangle 2"/>
          <p:cNvSpPr>
            <a:spLocks noGrp="1" noChangeArrowheads="1"/>
          </p:cNvSpPr>
          <p:nvPr>
            <p:ph type="body" idx="1"/>
          </p:nvPr>
        </p:nvSpPr>
        <p:spPr bwMode="auto">
          <a:xfrm>
            <a:off x="632223" y="1028701"/>
            <a:ext cx="5593556" cy="40624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text styles</a:t>
            </a:r>
          </a:p>
          <a:p>
            <a:pPr lvl="1"/>
            <a:r>
              <a:rPr lang="en-US" smtClean="0">
                <a:sym typeface="Lucida Grande" charset="0"/>
              </a:rPr>
              <a:t>Second level</a:t>
            </a:r>
          </a:p>
          <a:p>
            <a:pPr lvl="2"/>
            <a:r>
              <a:rPr lang="en-US" smtClean="0">
                <a:sym typeface="Lucida Grande" charset="0"/>
              </a:rPr>
              <a:t>Third level</a:t>
            </a:r>
          </a:p>
          <a:p>
            <a:pPr lvl="3"/>
            <a:r>
              <a:rPr lang="en-US" smtClean="0">
                <a:sym typeface="Lucida Grande" charset="0"/>
              </a:rPr>
              <a:t>Fourth level</a:t>
            </a:r>
          </a:p>
          <a:p>
            <a:pPr lvl="4"/>
            <a:r>
              <a:rPr lang="en-US" smtClean="0">
                <a:sym typeface="Lucida Grande" charset="0"/>
              </a:rPr>
              <a:t>Fifth level</a:t>
            </a:r>
            <a:endParaRPr lang="en-US">
              <a:sym typeface="Lucida Grande" charset="0"/>
            </a:endParaRPr>
          </a:p>
        </p:txBody>
      </p:sp>
    </p:spTree>
    <p:extLst>
      <p:ext uri="{BB962C8B-B14F-4D97-AF65-F5344CB8AC3E}">
        <p14:creationId xmlns:p14="http://schemas.microsoft.com/office/powerpoint/2010/main" val="351522430"/>
      </p:ext>
    </p:extLst>
  </p:cSld>
  <p:clrMap bg1="lt1" tx1="dk1" bg2="lt2" tx2="dk2" accent1="accent1" accent2="accent2" accent3="accent3" accent4="accent4" accent5="accent5" accent6="accent6" hlink="hlink" folHlink="folHlink"/>
  <p:sldLayoutIdLst>
    <p:sldLayoutId id="2147484117" r:id="rId1"/>
    <p:sldLayoutId id="2147484118" r:id="rId2"/>
    <p:sldLayoutId id="2147484119" r:id="rId3"/>
    <p:sldLayoutId id="2147484120" r:id="rId4"/>
    <p:sldLayoutId id="2147484121" r:id="rId5"/>
    <p:sldLayoutId id="2147484122" r:id="rId6"/>
    <p:sldLayoutId id="2147484123" r:id="rId7"/>
    <p:sldLayoutId id="2147484124" r:id="rId8"/>
    <p:sldLayoutId id="2147484125" r:id="rId9"/>
    <p:sldLayoutId id="2147484126" r:id="rId10"/>
    <p:sldLayoutId id="2147484127" r:id="rId11"/>
  </p:sldLayoutIdLst>
  <p:transition/>
  <p:txStyles>
    <p:titleStyle>
      <a:lvl1pPr algn="ctr" rtl="0" eaLnBrk="1" fontAlgn="base" hangingPunct="1">
        <a:spcBef>
          <a:spcPct val="0"/>
        </a:spcBef>
        <a:spcAft>
          <a:spcPct val="0"/>
        </a:spcAft>
        <a:defRPr sz="24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9pPr>
    </p:titleStyle>
    <p:bodyStyle>
      <a:lvl1pPr marL="150019" indent="-150019" algn="l" rtl="0" eaLnBrk="1" fontAlgn="base" hangingPunct="1">
        <a:spcBef>
          <a:spcPts val="366"/>
        </a:spcBef>
        <a:spcAft>
          <a:spcPct val="0"/>
        </a:spcAft>
        <a:buClr>
          <a:srgbClr val="E6E6E6"/>
        </a:buClr>
        <a:buSzPct val="100000"/>
        <a:buFont typeface="Thonburi" charset="0"/>
        <a:buChar char="•"/>
        <a:defRPr sz="1575" b="1">
          <a:solidFill>
            <a:srgbClr val="E6E6E6"/>
          </a:solidFill>
          <a:latin typeface="+mn-lt"/>
          <a:ea typeface="+mn-ea"/>
          <a:cs typeface="+mn-cs"/>
          <a:sym typeface="Lucida Grande" charset="0"/>
        </a:defRPr>
      </a:lvl1pPr>
      <a:lvl2pPr marL="489347" indent="-150019" algn="l" rtl="0" eaLnBrk="1" fontAlgn="base" hangingPunct="1">
        <a:spcBef>
          <a:spcPts val="50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2pPr>
      <a:lvl3pPr marL="489347" indent="-150019" algn="l" rtl="0" eaLnBrk="1" fontAlgn="base" hangingPunct="1">
        <a:spcBef>
          <a:spcPts val="422"/>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3pPr>
      <a:lvl4pPr marL="48934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4pPr>
      <a:lvl5pPr marL="48934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5pPr>
      <a:lvl6pPr marL="61882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6pPr>
      <a:lvl7pPr marL="747415"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7pPr>
      <a:lvl8pPr marL="876002"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8pPr>
      <a:lvl9pPr marL="1004590"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458" name="Rectangle 1"/>
          <p:cNvSpPr>
            <a:spLocks noGrp="1" noChangeArrowheads="1"/>
          </p:cNvSpPr>
          <p:nvPr>
            <p:ph type="title"/>
          </p:nvPr>
        </p:nvSpPr>
        <p:spPr bwMode="auto">
          <a:xfrm>
            <a:off x="342900" y="206376"/>
            <a:ext cx="6172200" cy="7413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19459" name="Rectangle 2"/>
          <p:cNvSpPr>
            <a:spLocks noGrp="1" noChangeArrowheads="1"/>
          </p:cNvSpPr>
          <p:nvPr>
            <p:ph type="body" idx="1"/>
          </p:nvPr>
        </p:nvSpPr>
        <p:spPr bwMode="auto">
          <a:xfrm>
            <a:off x="742950" y="985839"/>
            <a:ext cx="5840016" cy="386238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Consolas" charset="0"/>
              </a:rPr>
              <a:t>Click to edit Master text styles</a:t>
            </a:r>
          </a:p>
          <a:p>
            <a:pPr lvl="1"/>
            <a:r>
              <a:rPr lang="en-US" smtClean="0">
                <a:sym typeface="Consolas" charset="0"/>
              </a:rPr>
              <a:t>Second level</a:t>
            </a:r>
          </a:p>
          <a:p>
            <a:pPr lvl="2"/>
            <a:r>
              <a:rPr lang="en-US" smtClean="0">
                <a:sym typeface="Consolas" charset="0"/>
              </a:rPr>
              <a:t>Third level</a:t>
            </a:r>
          </a:p>
          <a:p>
            <a:pPr lvl="3"/>
            <a:r>
              <a:rPr lang="en-US" smtClean="0">
                <a:sym typeface="Consolas" charset="0"/>
              </a:rPr>
              <a:t>Fourth level</a:t>
            </a:r>
          </a:p>
          <a:p>
            <a:pPr lvl="4"/>
            <a:r>
              <a:rPr lang="en-US" smtClean="0">
                <a:sym typeface="Consolas" charset="0"/>
              </a:rPr>
              <a:t>Fifth level</a:t>
            </a:r>
            <a:endParaRPr lang="en-US">
              <a:sym typeface="Consolas" charset="0"/>
            </a:endParaRPr>
          </a:p>
        </p:txBody>
      </p:sp>
    </p:spTree>
    <p:extLst>
      <p:ext uri="{BB962C8B-B14F-4D97-AF65-F5344CB8AC3E}">
        <p14:creationId xmlns:p14="http://schemas.microsoft.com/office/powerpoint/2010/main" val="314644824"/>
      </p:ext>
    </p:extLst>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transition/>
  <p:txStyles>
    <p:titleStyle>
      <a:lvl1pPr algn="ctr" rtl="0" eaLnBrk="1" fontAlgn="base" hangingPunct="1">
        <a:spcBef>
          <a:spcPct val="0"/>
        </a:spcBef>
        <a:spcAft>
          <a:spcPct val="0"/>
        </a:spcAft>
        <a:defRPr sz="2400" b="1">
          <a:solidFill>
            <a:srgbClr val="F2F2F2"/>
          </a:solidFill>
          <a:latin typeface="+mj-lt"/>
          <a:ea typeface="+mj-ea"/>
          <a:cs typeface="+mj-cs"/>
          <a:sym typeface="Lucida Grande" charset="0"/>
        </a:defRPr>
      </a:lvl1pPr>
      <a:lvl2pPr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225"/>
        </a:spcBef>
        <a:spcAft>
          <a:spcPct val="0"/>
        </a:spcAft>
        <a:defRPr sz="900">
          <a:solidFill>
            <a:schemeClr val="tx1"/>
          </a:solidFill>
          <a:latin typeface="+mn-lt"/>
          <a:ea typeface="+mn-ea"/>
          <a:cs typeface="+mn-cs"/>
          <a:sym typeface="Consolas" charset="0"/>
        </a:defRPr>
      </a:lvl1pPr>
      <a:lvl2pPr marL="35719" indent="-35719" algn="l" rtl="0" eaLnBrk="1" fontAlgn="base" hangingPunct="1">
        <a:spcBef>
          <a:spcPts val="506"/>
        </a:spcBef>
        <a:spcAft>
          <a:spcPct val="0"/>
        </a:spcAft>
        <a:defRPr sz="900">
          <a:solidFill>
            <a:schemeClr val="tx1"/>
          </a:solidFill>
          <a:latin typeface="+mn-lt"/>
          <a:ea typeface="+mn-ea"/>
          <a:cs typeface="+mn-cs"/>
          <a:sym typeface="Consolas" charset="0"/>
        </a:defRPr>
      </a:lvl2pPr>
      <a:lvl3pPr marL="71438" indent="-71438" algn="l" rtl="0" eaLnBrk="1" fontAlgn="base" hangingPunct="1">
        <a:spcBef>
          <a:spcPts val="422"/>
        </a:spcBef>
        <a:spcAft>
          <a:spcPct val="0"/>
        </a:spcAft>
        <a:defRPr sz="900">
          <a:solidFill>
            <a:schemeClr val="tx1"/>
          </a:solidFill>
          <a:latin typeface="+mn-lt"/>
          <a:ea typeface="+mn-ea"/>
          <a:cs typeface="+mn-cs"/>
          <a:sym typeface="Consolas" charset="0"/>
        </a:defRPr>
      </a:lvl3pPr>
      <a:lvl4pPr marL="107156" indent="-107156" algn="l" rtl="0" eaLnBrk="1" fontAlgn="base" hangingPunct="1">
        <a:spcBef>
          <a:spcPts val="366"/>
        </a:spcBef>
        <a:spcAft>
          <a:spcPct val="0"/>
        </a:spcAft>
        <a:defRPr sz="900">
          <a:solidFill>
            <a:schemeClr val="tx1"/>
          </a:solidFill>
          <a:latin typeface="+mn-lt"/>
          <a:ea typeface="+mn-ea"/>
          <a:cs typeface="+mn-cs"/>
          <a:sym typeface="Consolas" charset="0"/>
        </a:defRPr>
      </a:lvl4pPr>
      <a:lvl5pPr marL="142875" indent="-142875" algn="l" rtl="0" eaLnBrk="1" fontAlgn="base" hangingPunct="1">
        <a:spcBef>
          <a:spcPts val="366"/>
        </a:spcBef>
        <a:spcAft>
          <a:spcPct val="0"/>
        </a:spcAft>
        <a:defRPr sz="900">
          <a:solidFill>
            <a:schemeClr val="tx1"/>
          </a:solidFill>
          <a:latin typeface="+mn-lt"/>
          <a:ea typeface="+mn-ea"/>
          <a:cs typeface="+mn-cs"/>
          <a:sym typeface="Consolas" charset="0"/>
        </a:defRPr>
      </a:lvl5pPr>
      <a:lvl6pPr marL="271463" indent="-142875" algn="l" rtl="0" eaLnBrk="1" fontAlgn="base" hangingPunct="1">
        <a:spcBef>
          <a:spcPts val="366"/>
        </a:spcBef>
        <a:spcAft>
          <a:spcPct val="0"/>
        </a:spcAft>
        <a:defRPr sz="900">
          <a:solidFill>
            <a:schemeClr val="tx1"/>
          </a:solidFill>
          <a:latin typeface="+mn-lt"/>
          <a:ea typeface="+mn-ea"/>
          <a:cs typeface="+mn-cs"/>
          <a:sym typeface="Consolas" charset="0"/>
        </a:defRPr>
      </a:lvl6pPr>
      <a:lvl7pPr marL="400050" indent="-142875" algn="l" rtl="0" eaLnBrk="1" fontAlgn="base" hangingPunct="1">
        <a:spcBef>
          <a:spcPts val="366"/>
        </a:spcBef>
        <a:spcAft>
          <a:spcPct val="0"/>
        </a:spcAft>
        <a:defRPr sz="900">
          <a:solidFill>
            <a:schemeClr val="tx1"/>
          </a:solidFill>
          <a:latin typeface="+mn-lt"/>
          <a:ea typeface="+mn-ea"/>
          <a:cs typeface="+mn-cs"/>
          <a:sym typeface="Consolas" charset="0"/>
        </a:defRPr>
      </a:lvl7pPr>
      <a:lvl8pPr marL="528638" indent="-142875" algn="l" rtl="0" eaLnBrk="1" fontAlgn="base" hangingPunct="1">
        <a:spcBef>
          <a:spcPts val="366"/>
        </a:spcBef>
        <a:spcAft>
          <a:spcPct val="0"/>
        </a:spcAft>
        <a:defRPr sz="900">
          <a:solidFill>
            <a:schemeClr val="tx1"/>
          </a:solidFill>
          <a:latin typeface="+mn-lt"/>
          <a:ea typeface="+mn-ea"/>
          <a:cs typeface="+mn-cs"/>
          <a:sym typeface="Consolas" charset="0"/>
        </a:defRPr>
      </a:lvl8pPr>
      <a:lvl9pPr marL="657225" indent="-142875" algn="l" rtl="0" eaLnBrk="1" fontAlgn="base" hangingPunct="1">
        <a:spcBef>
          <a:spcPts val="366"/>
        </a:spcBef>
        <a:spcAft>
          <a:spcPct val="0"/>
        </a:spcAft>
        <a:defRPr sz="900">
          <a:solidFill>
            <a:schemeClr val="tx1"/>
          </a:solidFill>
          <a:latin typeface="+mn-lt"/>
          <a:ea typeface="+mn-ea"/>
          <a:cs typeface="+mn-cs"/>
          <a:sym typeface="Consolas"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482" name="Rectangle 1"/>
          <p:cNvSpPr>
            <a:spLocks noGrp="1" noChangeArrowheads="1"/>
          </p:cNvSpPr>
          <p:nvPr>
            <p:ph type="title"/>
          </p:nvPr>
        </p:nvSpPr>
        <p:spPr bwMode="auto">
          <a:xfrm>
            <a:off x="342900" y="206376"/>
            <a:ext cx="6172200" cy="7413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20483" name="Rectangle 2"/>
          <p:cNvSpPr>
            <a:spLocks noGrp="1" noChangeArrowheads="1"/>
          </p:cNvSpPr>
          <p:nvPr>
            <p:ph type="body" idx="1"/>
          </p:nvPr>
        </p:nvSpPr>
        <p:spPr bwMode="auto">
          <a:xfrm>
            <a:off x="725092" y="1000125"/>
            <a:ext cx="5840015" cy="38623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Consolas" charset="0"/>
              </a:rPr>
              <a:t>Click to edit Master text styles</a:t>
            </a:r>
          </a:p>
          <a:p>
            <a:pPr lvl="1"/>
            <a:r>
              <a:rPr lang="en-US" smtClean="0">
                <a:sym typeface="Consolas" charset="0"/>
              </a:rPr>
              <a:t>Second level</a:t>
            </a:r>
          </a:p>
          <a:p>
            <a:pPr lvl="2"/>
            <a:r>
              <a:rPr lang="en-US" smtClean="0">
                <a:sym typeface="Consolas" charset="0"/>
              </a:rPr>
              <a:t>Third level</a:t>
            </a:r>
          </a:p>
          <a:p>
            <a:pPr lvl="3"/>
            <a:r>
              <a:rPr lang="en-US" smtClean="0">
                <a:sym typeface="Consolas" charset="0"/>
              </a:rPr>
              <a:t>Fourth level</a:t>
            </a:r>
          </a:p>
          <a:p>
            <a:pPr lvl="4"/>
            <a:r>
              <a:rPr lang="en-US" smtClean="0">
                <a:sym typeface="Consolas" charset="0"/>
              </a:rPr>
              <a:t>Fifth level</a:t>
            </a:r>
            <a:endParaRPr lang="en-US">
              <a:sym typeface="Consolas" charset="0"/>
            </a:endParaRPr>
          </a:p>
        </p:txBody>
      </p:sp>
    </p:spTree>
    <p:extLst>
      <p:ext uri="{BB962C8B-B14F-4D97-AF65-F5344CB8AC3E}">
        <p14:creationId xmlns:p14="http://schemas.microsoft.com/office/powerpoint/2010/main" val="2526270177"/>
      </p:ext>
    </p:extLst>
  </p:cSld>
  <p:clrMap bg1="lt1" tx1="dk1" bg2="lt2" tx2="dk2" accent1="accent1" accent2="accent2" accent3="accent3" accent4="accent4" accent5="accent5" accent6="accent6" hlink="hlink" folHlink="folHlink"/>
  <p:sldLayoutIdLst>
    <p:sldLayoutId id="2147484141" r:id="rId1"/>
    <p:sldLayoutId id="2147484142" r:id="rId2"/>
    <p:sldLayoutId id="2147484143" r:id="rId3"/>
    <p:sldLayoutId id="2147484144" r:id="rId4"/>
    <p:sldLayoutId id="2147484145" r:id="rId5"/>
    <p:sldLayoutId id="2147484146" r:id="rId6"/>
    <p:sldLayoutId id="2147484147" r:id="rId7"/>
    <p:sldLayoutId id="2147484148" r:id="rId8"/>
    <p:sldLayoutId id="2147484149" r:id="rId9"/>
    <p:sldLayoutId id="2147484150" r:id="rId10"/>
    <p:sldLayoutId id="2147484151" r:id="rId11"/>
  </p:sldLayoutIdLst>
  <p:transition/>
  <p:txStyles>
    <p:titleStyle>
      <a:lvl1pPr algn="ctr" rtl="0" eaLnBrk="1" fontAlgn="base" hangingPunct="1">
        <a:spcBef>
          <a:spcPct val="0"/>
        </a:spcBef>
        <a:spcAft>
          <a:spcPct val="0"/>
        </a:spcAft>
        <a:defRPr sz="2400" b="1">
          <a:solidFill>
            <a:srgbClr val="F2F2F2"/>
          </a:solidFill>
          <a:latin typeface="+mj-lt"/>
          <a:ea typeface="+mj-ea"/>
          <a:cs typeface="+mj-cs"/>
          <a:sym typeface="Lucida Grande" charset="0"/>
        </a:defRPr>
      </a:lvl1pPr>
      <a:lvl2pPr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225"/>
        </a:spcBef>
        <a:spcAft>
          <a:spcPct val="0"/>
        </a:spcAft>
        <a:defRPr sz="900">
          <a:solidFill>
            <a:schemeClr val="tx1"/>
          </a:solidFill>
          <a:latin typeface="+mn-lt"/>
          <a:ea typeface="+mn-ea"/>
          <a:cs typeface="+mn-cs"/>
          <a:sym typeface="Consolas" charset="0"/>
        </a:defRPr>
      </a:lvl1pPr>
      <a:lvl2pPr marL="35719" indent="-35719" algn="l" rtl="0" eaLnBrk="1" fontAlgn="base" hangingPunct="1">
        <a:spcBef>
          <a:spcPts val="506"/>
        </a:spcBef>
        <a:spcAft>
          <a:spcPct val="0"/>
        </a:spcAft>
        <a:defRPr sz="900">
          <a:solidFill>
            <a:schemeClr val="tx1"/>
          </a:solidFill>
          <a:latin typeface="+mn-lt"/>
          <a:ea typeface="+mn-ea"/>
          <a:cs typeface="+mn-cs"/>
          <a:sym typeface="Consolas" charset="0"/>
        </a:defRPr>
      </a:lvl2pPr>
      <a:lvl3pPr marL="71438" indent="-71438" algn="l" rtl="0" eaLnBrk="1" fontAlgn="base" hangingPunct="1">
        <a:spcBef>
          <a:spcPts val="422"/>
        </a:spcBef>
        <a:spcAft>
          <a:spcPct val="0"/>
        </a:spcAft>
        <a:defRPr sz="900">
          <a:solidFill>
            <a:schemeClr val="tx1"/>
          </a:solidFill>
          <a:latin typeface="+mn-lt"/>
          <a:ea typeface="+mn-ea"/>
          <a:cs typeface="+mn-cs"/>
          <a:sym typeface="Consolas" charset="0"/>
        </a:defRPr>
      </a:lvl3pPr>
      <a:lvl4pPr marL="107156" indent="-107156" algn="l" rtl="0" eaLnBrk="1" fontAlgn="base" hangingPunct="1">
        <a:spcBef>
          <a:spcPts val="366"/>
        </a:spcBef>
        <a:spcAft>
          <a:spcPct val="0"/>
        </a:spcAft>
        <a:defRPr sz="900">
          <a:solidFill>
            <a:schemeClr val="tx1"/>
          </a:solidFill>
          <a:latin typeface="+mn-lt"/>
          <a:ea typeface="+mn-ea"/>
          <a:cs typeface="+mn-cs"/>
          <a:sym typeface="Consolas" charset="0"/>
        </a:defRPr>
      </a:lvl4pPr>
      <a:lvl5pPr marL="142875" indent="-142875" algn="l" rtl="0" eaLnBrk="1" fontAlgn="base" hangingPunct="1">
        <a:spcBef>
          <a:spcPts val="366"/>
        </a:spcBef>
        <a:spcAft>
          <a:spcPct val="0"/>
        </a:spcAft>
        <a:defRPr sz="900">
          <a:solidFill>
            <a:schemeClr val="tx1"/>
          </a:solidFill>
          <a:latin typeface="+mn-lt"/>
          <a:ea typeface="+mn-ea"/>
          <a:cs typeface="+mn-cs"/>
          <a:sym typeface="Consolas" charset="0"/>
        </a:defRPr>
      </a:lvl5pPr>
      <a:lvl6pPr marL="271463" indent="-142875" algn="l" rtl="0" eaLnBrk="1" fontAlgn="base" hangingPunct="1">
        <a:spcBef>
          <a:spcPts val="366"/>
        </a:spcBef>
        <a:spcAft>
          <a:spcPct val="0"/>
        </a:spcAft>
        <a:defRPr sz="900">
          <a:solidFill>
            <a:schemeClr val="tx1"/>
          </a:solidFill>
          <a:latin typeface="+mn-lt"/>
          <a:ea typeface="+mn-ea"/>
          <a:cs typeface="+mn-cs"/>
          <a:sym typeface="Consolas" charset="0"/>
        </a:defRPr>
      </a:lvl6pPr>
      <a:lvl7pPr marL="400050" indent="-142875" algn="l" rtl="0" eaLnBrk="1" fontAlgn="base" hangingPunct="1">
        <a:spcBef>
          <a:spcPts val="366"/>
        </a:spcBef>
        <a:spcAft>
          <a:spcPct val="0"/>
        </a:spcAft>
        <a:defRPr sz="900">
          <a:solidFill>
            <a:schemeClr val="tx1"/>
          </a:solidFill>
          <a:latin typeface="+mn-lt"/>
          <a:ea typeface="+mn-ea"/>
          <a:cs typeface="+mn-cs"/>
          <a:sym typeface="Consolas" charset="0"/>
        </a:defRPr>
      </a:lvl7pPr>
      <a:lvl8pPr marL="528638" indent="-142875" algn="l" rtl="0" eaLnBrk="1" fontAlgn="base" hangingPunct="1">
        <a:spcBef>
          <a:spcPts val="366"/>
        </a:spcBef>
        <a:spcAft>
          <a:spcPct val="0"/>
        </a:spcAft>
        <a:defRPr sz="900">
          <a:solidFill>
            <a:schemeClr val="tx1"/>
          </a:solidFill>
          <a:latin typeface="+mn-lt"/>
          <a:ea typeface="+mn-ea"/>
          <a:cs typeface="+mn-cs"/>
          <a:sym typeface="Consolas" charset="0"/>
        </a:defRPr>
      </a:lvl8pPr>
      <a:lvl9pPr marL="657225" indent="-142875" algn="l" rtl="0" eaLnBrk="1" fontAlgn="base" hangingPunct="1">
        <a:spcBef>
          <a:spcPts val="366"/>
        </a:spcBef>
        <a:spcAft>
          <a:spcPct val="0"/>
        </a:spcAft>
        <a:defRPr sz="900">
          <a:solidFill>
            <a:schemeClr val="tx1"/>
          </a:solidFill>
          <a:latin typeface="+mn-lt"/>
          <a:ea typeface="+mn-ea"/>
          <a:cs typeface="+mn-cs"/>
          <a:sym typeface="Consolas"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1506" name="Rectangle 1"/>
          <p:cNvSpPr>
            <a:spLocks noGrp="1" noChangeArrowheads="1"/>
          </p:cNvSpPr>
          <p:nvPr>
            <p:ph type="body" idx="1"/>
          </p:nvPr>
        </p:nvSpPr>
        <p:spPr bwMode="auto">
          <a:xfrm>
            <a:off x="267891" y="1671639"/>
            <a:ext cx="6318647" cy="17240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text styles</a:t>
            </a:r>
          </a:p>
          <a:p>
            <a:pPr lvl="1"/>
            <a:r>
              <a:rPr lang="en-US" smtClean="0">
                <a:sym typeface="Lucida Grande" charset="0"/>
              </a:rPr>
              <a:t>Second level</a:t>
            </a:r>
          </a:p>
          <a:p>
            <a:pPr lvl="2"/>
            <a:r>
              <a:rPr lang="en-US" smtClean="0">
                <a:sym typeface="Lucida Grande" charset="0"/>
              </a:rPr>
              <a:t>Third level</a:t>
            </a:r>
          </a:p>
          <a:p>
            <a:pPr lvl="3"/>
            <a:r>
              <a:rPr lang="en-US" smtClean="0">
                <a:sym typeface="Lucida Grande" charset="0"/>
              </a:rPr>
              <a:t>Fourth level</a:t>
            </a:r>
          </a:p>
          <a:p>
            <a:pPr lvl="4"/>
            <a:r>
              <a:rPr lang="en-US" smtClean="0">
                <a:sym typeface="Lucida Grande" charset="0"/>
              </a:rPr>
              <a:t>Fifth level</a:t>
            </a:r>
            <a:endParaRPr lang="en-US">
              <a:sym typeface="Lucida Grande" charset="0"/>
            </a:endParaRPr>
          </a:p>
        </p:txBody>
      </p:sp>
    </p:spTree>
    <p:extLst>
      <p:ext uri="{BB962C8B-B14F-4D97-AF65-F5344CB8AC3E}">
        <p14:creationId xmlns:p14="http://schemas.microsoft.com/office/powerpoint/2010/main" val="1043462585"/>
      </p:ext>
    </p:extLst>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 id="2147484163" r:id="rId11"/>
  </p:sldLayoutIdLst>
  <p:transition/>
  <p:txStyles>
    <p:titleStyle>
      <a:lvl1pPr algn="r" rtl="0" eaLnBrk="1" fontAlgn="base" hangingPunct="1">
        <a:spcBef>
          <a:spcPct val="0"/>
        </a:spcBef>
        <a:spcAft>
          <a:spcPct val="0"/>
        </a:spcAft>
        <a:defRPr sz="2100" b="1">
          <a:solidFill>
            <a:srgbClr val="FFFFFF"/>
          </a:solidFill>
          <a:latin typeface="+mj-lt"/>
          <a:ea typeface="+mj-ea"/>
          <a:cs typeface="+mj-cs"/>
          <a:sym typeface="Lucida Grande" charset="0"/>
        </a:defRPr>
      </a:lvl1pPr>
      <a:lvl2pPr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2pPr>
      <a:lvl3pPr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3pPr>
      <a:lvl4pPr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4pPr>
      <a:lvl5pPr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5pPr>
      <a:lvl6pPr marL="128588"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6pPr>
      <a:lvl7pPr marL="257175"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7pPr>
      <a:lvl8pPr marL="385763"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8pPr>
      <a:lvl9pPr marL="514350"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ctr" rtl="0" eaLnBrk="1" fontAlgn="base" hangingPunct="1">
        <a:spcBef>
          <a:spcPts val="563"/>
        </a:spcBef>
        <a:spcAft>
          <a:spcPct val="0"/>
        </a:spcAft>
        <a:defRPr sz="2400">
          <a:solidFill>
            <a:srgbClr val="FFFFFF"/>
          </a:solidFill>
          <a:latin typeface="+mn-lt"/>
          <a:ea typeface="+mn-ea"/>
          <a:cs typeface="+mn-cs"/>
          <a:sym typeface="Lucida Grande" charset="0"/>
        </a:defRPr>
      </a:lvl1pPr>
      <a:lvl2pPr marL="208360" indent="-79772" algn="ctr" rtl="0" eaLnBrk="1" fontAlgn="base" hangingPunct="1">
        <a:spcBef>
          <a:spcPts val="506"/>
        </a:spcBef>
        <a:spcAft>
          <a:spcPct val="0"/>
        </a:spcAft>
        <a:defRPr sz="2400">
          <a:solidFill>
            <a:srgbClr val="FFFFFF"/>
          </a:solidFill>
          <a:latin typeface="+mn-lt"/>
          <a:ea typeface="+mn-ea"/>
          <a:cs typeface="+mn-cs"/>
          <a:sym typeface="Lucida Grande" charset="0"/>
        </a:defRPr>
      </a:lvl2pPr>
      <a:lvl3pPr marL="321469" indent="-64294" algn="ctr" rtl="0" eaLnBrk="1" fontAlgn="base" hangingPunct="1">
        <a:spcBef>
          <a:spcPts val="422"/>
        </a:spcBef>
        <a:spcAft>
          <a:spcPct val="0"/>
        </a:spcAft>
        <a:defRPr sz="2400">
          <a:solidFill>
            <a:srgbClr val="FFFFFF"/>
          </a:solidFill>
          <a:latin typeface="+mn-lt"/>
          <a:ea typeface="+mn-ea"/>
          <a:cs typeface="+mn-cs"/>
          <a:sym typeface="Lucida Grande" charset="0"/>
        </a:defRPr>
      </a:lvl3pPr>
      <a:lvl4pPr marL="450056" indent="-64294" algn="ctr" rtl="0" eaLnBrk="1" fontAlgn="base" hangingPunct="1">
        <a:spcBef>
          <a:spcPts val="366"/>
        </a:spcBef>
        <a:spcAft>
          <a:spcPct val="0"/>
        </a:spcAft>
        <a:defRPr sz="2400">
          <a:solidFill>
            <a:srgbClr val="FFFFFF"/>
          </a:solidFill>
          <a:latin typeface="+mn-lt"/>
          <a:ea typeface="+mn-ea"/>
          <a:cs typeface="+mn-cs"/>
          <a:sym typeface="Lucida Grande" charset="0"/>
        </a:defRPr>
      </a:lvl4pPr>
      <a:lvl5pPr marL="578644" indent="-64294" algn="ctr" rtl="0" eaLnBrk="1" fontAlgn="base" hangingPunct="1">
        <a:spcBef>
          <a:spcPts val="366"/>
        </a:spcBef>
        <a:spcAft>
          <a:spcPct val="0"/>
        </a:spcAft>
        <a:defRPr sz="2400">
          <a:solidFill>
            <a:srgbClr val="FFFFFF"/>
          </a:solidFill>
          <a:latin typeface="+mn-lt"/>
          <a:ea typeface="+mn-ea"/>
          <a:cs typeface="+mn-cs"/>
          <a:sym typeface="Lucida Grande" charset="0"/>
        </a:defRPr>
      </a:lvl5pPr>
      <a:lvl6pPr marL="128588" algn="ctr" rtl="0" eaLnBrk="1" fontAlgn="base" hangingPunct="1">
        <a:spcBef>
          <a:spcPts val="366"/>
        </a:spcBef>
        <a:spcAft>
          <a:spcPct val="0"/>
        </a:spcAft>
        <a:defRPr sz="2400">
          <a:solidFill>
            <a:srgbClr val="FFFFFF"/>
          </a:solidFill>
          <a:latin typeface="+mn-lt"/>
          <a:ea typeface="+mn-ea"/>
          <a:cs typeface="+mn-cs"/>
          <a:sym typeface="Lucida Grande" charset="0"/>
        </a:defRPr>
      </a:lvl6pPr>
      <a:lvl7pPr marL="257175" algn="ctr" rtl="0" eaLnBrk="1" fontAlgn="base" hangingPunct="1">
        <a:spcBef>
          <a:spcPts val="366"/>
        </a:spcBef>
        <a:spcAft>
          <a:spcPct val="0"/>
        </a:spcAft>
        <a:defRPr sz="2400">
          <a:solidFill>
            <a:srgbClr val="FFFFFF"/>
          </a:solidFill>
          <a:latin typeface="+mn-lt"/>
          <a:ea typeface="+mn-ea"/>
          <a:cs typeface="+mn-cs"/>
          <a:sym typeface="Lucida Grande" charset="0"/>
        </a:defRPr>
      </a:lvl7pPr>
      <a:lvl8pPr marL="385763" algn="ctr" rtl="0" eaLnBrk="1" fontAlgn="base" hangingPunct="1">
        <a:spcBef>
          <a:spcPts val="366"/>
        </a:spcBef>
        <a:spcAft>
          <a:spcPct val="0"/>
        </a:spcAft>
        <a:defRPr sz="2400">
          <a:solidFill>
            <a:srgbClr val="FFFFFF"/>
          </a:solidFill>
          <a:latin typeface="+mn-lt"/>
          <a:ea typeface="+mn-ea"/>
          <a:cs typeface="+mn-cs"/>
          <a:sym typeface="Lucida Grande" charset="0"/>
        </a:defRPr>
      </a:lvl8pPr>
      <a:lvl9pPr marL="514350" algn="ctr" rtl="0" eaLnBrk="1" fontAlgn="base" hangingPunct="1">
        <a:spcBef>
          <a:spcPts val="366"/>
        </a:spcBef>
        <a:spcAft>
          <a:spcPct val="0"/>
        </a:spcAft>
        <a:defRPr sz="2400">
          <a:solidFill>
            <a:srgbClr val="FFFFFF"/>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2530" name="Rectangle 1"/>
          <p:cNvSpPr>
            <a:spLocks noGrp="1" noChangeArrowheads="1"/>
          </p:cNvSpPr>
          <p:nvPr>
            <p:ph type="title"/>
          </p:nvPr>
        </p:nvSpPr>
        <p:spPr bwMode="auto">
          <a:xfrm>
            <a:off x="342900" y="385764"/>
            <a:ext cx="6172200" cy="81438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Tree>
    <p:extLst>
      <p:ext uri="{BB962C8B-B14F-4D97-AF65-F5344CB8AC3E}">
        <p14:creationId xmlns:p14="http://schemas.microsoft.com/office/powerpoint/2010/main" val="799164628"/>
      </p:ext>
    </p:extLst>
  </p:cSld>
  <p:clrMap bg1="lt1" tx1="dk1" bg2="lt2" tx2="dk2" accent1="accent1" accent2="accent2" accent3="accent3" accent4="accent4" accent5="accent5" accent6="accent6" hlink="hlink" folHlink="folHlink"/>
  <p:sldLayoutIdLst>
    <p:sldLayoutId id="2147484165" r:id="rId1"/>
    <p:sldLayoutId id="2147484166" r:id="rId2"/>
    <p:sldLayoutId id="2147484167" r:id="rId3"/>
    <p:sldLayoutId id="2147484168" r:id="rId4"/>
    <p:sldLayoutId id="2147484169" r:id="rId5"/>
    <p:sldLayoutId id="2147484170" r:id="rId6"/>
    <p:sldLayoutId id="2147484171" r:id="rId7"/>
    <p:sldLayoutId id="2147484172" r:id="rId8"/>
    <p:sldLayoutId id="2147484173" r:id="rId9"/>
    <p:sldLayoutId id="2147484174" r:id="rId10"/>
    <p:sldLayoutId id="2147484175" r:id="rId11"/>
  </p:sldLayoutIdLst>
  <p:transition/>
  <p:txStyles>
    <p:titleStyle>
      <a:lvl1pPr algn="ctr" rtl="0" eaLnBrk="1" fontAlgn="base" hangingPunct="1">
        <a:spcBef>
          <a:spcPct val="0"/>
        </a:spcBef>
        <a:spcAft>
          <a:spcPct val="0"/>
        </a:spcAft>
        <a:defRPr sz="21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563"/>
        </a:spcBef>
        <a:spcAft>
          <a:spcPct val="0"/>
        </a:spcAft>
        <a:buClr>
          <a:srgbClr val="000000"/>
        </a:buClr>
        <a:buSzPct val="100000"/>
        <a:buFont typeface="Arial" charset="0"/>
        <a:buChar char="•"/>
        <a:defRPr sz="2400">
          <a:solidFill>
            <a:schemeClr val="tx1"/>
          </a:solidFill>
          <a:latin typeface="+mn-lt"/>
          <a:ea typeface="+mn-ea"/>
          <a:cs typeface="+mn-cs"/>
          <a:sym typeface="Calibri" charset="0"/>
        </a:defRPr>
      </a:lvl1pPr>
      <a:lvl2pPr marL="208360" indent="-79772" algn="l" rtl="0" eaLnBrk="1" fontAlgn="base" hangingPunct="1">
        <a:spcBef>
          <a:spcPts val="506"/>
        </a:spcBef>
        <a:spcAft>
          <a:spcPct val="0"/>
        </a:spcAft>
        <a:buClr>
          <a:srgbClr val="000000"/>
        </a:buClr>
        <a:buSzPct val="100000"/>
        <a:buFont typeface="Arial" charset="0"/>
        <a:buChar char="–"/>
        <a:defRPr sz="2100">
          <a:solidFill>
            <a:schemeClr val="tx1"/>
          </a:solidFill>
          <a:latin typeface="+mn-lt"/>
          <a:ea typeface="+mn-ea"/>
          <a:cs typeface="+mn-cs"/>
          <a:sym typeface="Calibri" charset="0"/>
        </a:defRPr>
      </a:lvl2pPr>
      <a:lvl3pPr marL="321469" indent="-64294" algn="l" rtl="0" eaLnBrk="1" fontAlgn="base" hangingPunct="1">
        <a:spcBef>
          <a:spcPts val="422"/>
        </a:spcBef>
        <a:spcAft>
          <a:spcPct val="0"/>
        </a:spcAft>
        <a:buClr>
          <a:srgbClr val="000000"/>
        </a:buClr>
        <a:buSzPct val="100000"/>
        <a:buFont typeface="Arial" charset="0"/>
        <a:buChar char="•"/>
        <a:defRPr sz="1800">
          <a:solidFill>
            <a:schemeClr val="tx1"/>
          </a:solidFill>
          <a:latin typeface="+mn-lt"/>
          <a:ea typeface="+mn-ea"/>
          <a:cs typeface="+mn-cs"/>
          <a:sym typeface="Calibri" charset="0"/>
        </a:defRPr>
      </a:lvl3pPr>
      <a:lvl4pPr marL="45005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4pPr>
      <a:lvl5pPr marL="57864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5pPr>
      <a:lvl6pPr marL="707231"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6pPr>
      <a:lvl7pPr marL="835819"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7pPr>
      <a:lvl8pPr marL="96440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8pPr>
      <a:lvl9pPr marL="109299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9055903"/>
      </p:ext>
    </p:extLst>
  </p:cSld>
  <p:clrMap bg1="lt1" tx1="dk1" bg2="lt2" tx2="dk2" accent1="accent1" accent2="accent2" accent3="accent3" accent4="accent4" accent5="accent5" accent6="accent6" hlink="hlink" folHlink="folHlink"/>
  <p:sldLayoutIdLst>
    <p:sldLayoutId id="2147484177" r:id="rId1"/>
    <p:sldLayoutId id="2147484178" r:id="rId2"/>
    <p:sldLayoutId id="2147484179" r:id="rId3"/>
    <p:sldLayoutId id="2147484180" r:id="rId4"/>
    <p:sldLayoutId id="2147484181" r:id="rId5"/>
    <p:sldLayoutId id="2147484182" r:id="rId6"/>
    <p:sldLayoutId id="2147484183" r:id="rId7"/>
    <p:sldLayoutId id="2147484184" r:id="rId8"/>
    <p:sldLayoutId id="2147484185" r:id="rId9"/>
    <p:sldLayoutId id="2147484186" r:id="rId10"/>
    <p:sldLayoutId id="2147484187" r:id="rId11"/>
  </p:sldLayoutIdLst>
  <p:transition/>
  <p:txStyles>
    <p:titleStyle>
      <a:lvl1pPr algn="r" rtl="0" eaLnBrk="1" fontAlgn="base" hangingPunct="1">
        <a:spcBef>
          <a:spcPct val="0"/>
        </a:spcBef>
        <a:spcAft>
          <a:spcPct val="0"/>
        </a:spcAft>
        <a:defRPr sz="2100" b="1">
          <a:solidFill>
            <a:srgbClr val="FFFFFF"/>
          </a:solidFill>
          <a:latin typeface="+mj-lt"/>
          <a:ea typeface="+mj-ea"/>
          <a:cs typeface="+mj-cs"/>
          <a:sym typeface="Lucida Grande" charset="0"/>
        </a:defRPr>
      </a:lvl1pPr>
      <a:lvl2pPr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2pPr>
      <a:lvl3pPr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3pPr>
      <a:lvl4pPr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4pPr>
      <a:lvl5pPr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5pPr>
      <a:lvl6pPr marL="128588"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6pPr>
      <a:lvl7pPr marL="257175"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7pPr>
      <a:lvl8pPr marL="385763"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8pPr>
      <a:lvl9pPr marL="514350"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563"/>
        </a:spcBef>
        <a:spcAft>
          <a:spcPct val="0"/>
        </a:spcAft>
        <a:buClr>
          <a:srgbClr val="000000"/>
        </a:buClr>
        <a:buSzPct val="100000"/>
        <a:buFont typeface="Arial" charset="0"/>
        <a:buChar char="•"/>
        <a:defRPr sz="2400">
          <a:solidFill>
            <a:schemeClr val="tx1"/>
          </a:solidFill>
          <a:latin typeface="+mn-lt"/>
          <a:ea typeface="+mn-ea"/>
          <a:cs typeface="+mn-cs"/>
          <a:sym typeface="Calibri" charset="0"/>
        </a:defRPr>
      </a:lvl1pPr>
      <a:lvl2pPr marL="208360" indent="-79772" algn="l" rtl="0" eaLnBrk="1" fontAlgn="base" hangingPunct="1">
        <a:spcBef>
          <a:spcPts val="506"/>
        </a:spcBef>
        <a:spcAft>
          <a:spcPct val="0"/>
        </a:spcAft>
        <a:buClr>
          <a:srgbClr val="000000"/>
        </a:buClr>
        <a:buSzPct val="100000"/>
        <a:buFont typeface="Arial" charset="0"/>
        <a:buChar char="–"/>
        <a:defRPr sz="2100">
          <a:solidFill>
            <a:schemeClr val="tx1"/>
          </a:solidFill>
          <a:latin typeface="+mn-lt"/>
          <a:ea typeface="+mn-ea"/>
          <a:cs typeface="+mn-cs"/>
          <a:sym typeface="Calibri" charset="0"/>
        </a:defRPr>
      </a:lvl2pPr>
      <a:lvl3pPr marL="321469" indent="-64294" algn="l" rtl="0" eaLnBrk="1" fontAlgn="base" hangingPunct="1">
        <a:spcBef>
          <a:spcPts val="422"/>
        </a:spcBef>
        <a:spcAft>
          <a:spcPct val="0"/>
        </a:spcAft>
        <a:buClr>
          <a:srgbClr val="000000"/>
        </a:buClr>
        <a:buSzPct val="100000"/>
        <a:buFont typeface="Arial" charset="0"/>
        <a:buChar char="•"/>
        <a:defRPr sz="1800">
          <a:solidFill>
            <a:schemeClr val="tx1"/>
          </a:solidFill>
          <a:latin typeface="+mn-lt"/>
          <a:ea typeface="+mn-ea"/>
          <a:cs typeface="+mn-cs"/>
          <a:sym typeface="Calibri" charset="0"/>
        </a:defRPr>
      </a:lvl3pPr>
      <a:lvl4pPr marL="45005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4pPr>
      <a:lvl5pPr marL="57864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5pPr>
      <a:lvl6pPr marL="707231"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6pPr>
      <a:lvl7pPr marL="835819"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7pPr>
      <a:lvl8pPr marL="96440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8pPr>
      <a:lvl9pPr marL="109299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3554" name="Rectangle 1"/>
          <p:cNvSpPr>
            <a:spLocks noGrp="1" noChangeArrowheads="1"/>
          </p:cNvSpPr>
          <p:nvPr>
            <p:ph type="title"/>
          </p:nvPr>
        </p:nvSpPr>
        <p:spPr bwMode="auto">
          <a:xfrm>
            <a:off x="0" y="858838"/>
            <a:ext cx="6858000" cy="2889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Tree>
    <p:extLst>
      <p:ext uri="{BB962C8B-B14F-4D97-AF65-F5344CB8AC3E}">
        <p14:creationId xmlns:p14="http://schemas.microsoft.com/office/powerpoint/2010/main" val="3909944909"/>
      </p:ext>
    </p:extLst>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p:transition/>
  <p:txStyles>
    <p:titleStyle>
      <a:lvl1pPr algn="ctr" rtl="0" eaLnBrk="1" fontAlgn="base" hangingPunct="1">
        <a:spcBef>
          <a:spcPct val="0"/>
        </a:spcBef>
        <a:spcAft>
          <a:spcPct val="0"/>
        </a:spcAft>
        <a:defRPr sz="135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135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135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135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135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135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135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135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135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563"/>
        </a:spcBef>
        <a:spcAft>
          <a:spcPct val="0"/>
        </a:spcAft>
        <a:buClr>
          <a:srgbClr val="000000"/>
        </a:buClr>
        <a:buSzPct val="100000"/>
        <a:buFont typeface="Arial" charset="0"/>
        <a:buChar char="•"/>
        <a:defRPr sz="2400">
          <a:solidFill>
            <a:schemeClr val="tx1"/>
          </a:solidFill>
          <a:latin typeface="+mn-lt"/>
          <a:ea typeface="+mn-ea"/>
          <a:cs typeface="+mn-cs"/>
          <a:sym typeface="Calibri" charset="0"/>
        </a:defRPr>
      </a:lvl1pPr>
      <a:lvl2pPr marL="208360" indent="-79772" algn="l" rtl="0" eaLnBrk="1" fontAlgn="base" hangingPunct="1">
        <a:spcBef>
          <a:spcPts val="506"/>
        </a:spcBef>
        <a:spcAft>
          <a:spcPct val="0"/>
        </a:spcAft>
        <a:buClr>
          <a:srgbClr val="000000"/>
        </a:buClr>
        <a:buSzPct val="100000"/>
        <a:buFont typeface="Arial" charset="0"/>
        <a:buChar char="–"/>
        <a:defRPr sz="2100">
          <a:solidFill>
            <a:schemeClr val="tx1"/>
          </a:solidFill>
          <a:latin typeface="+mn-lt"/>
          <a:ea typeface="+mn-ea"/>
          <a:cs typeface="+mn-cs"/>
          <a:sym typeface="Calibri" charset="0"/>
        </a:defRPr>
      </a:lvl2pPr>
      <a:lvl3pPr marL="321469" indent="-64294" algn="l" rtl="0" eaLnBrk="1" fontAlgn="base" hangingPunct="1">
        <a:spcBef>
          <a:spcPts val="422"/>
        </a:spcBef>
        <a:spcAft>
          <a:spcPct val="0"/>
        </a:spcAft>
        <a:buClr>
          <a:srgbClr val="000000"/>
        </a:buClr>
        <a:buSzPct val="100000"/>
        <a:buFont typeface="Arial" charset="0"/>
        <a:buChar char="•"/>
        <a:defRPr sz="1800">
          <a:solidFill>
            <a:schemeClr val="tx1"/>
          </a:solidFill>
          <a:latin typeface="+mn-lt"/>
          <a:ea typeface="+mn-ea"/>
          <a:cs typeface="+mn-cs"/>
          <a:sym typeface="Calibri" charset="0"/>
        </a:defRPr>
      </a:lvl3pPr>
      <a:lvl4pPr marL="45005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4pPr>
      <a:lvl5pPr marL="57864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5pPr>
      <a:lvl6pPr marL="707231"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6pPr>
      <a:lvl7pPr marL="835819"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7pPr>
      <a:lvl8pPr marL="96440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8pPr>
      <a:lvl9pPr marL="109299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4578" name="Rectangle 1"/>
          <p:cNvSpPr>
            <a:spLocks noGrp="1" noChangeArrowheads="1"/>
          </p:cNvSpPr>
          <p:nvPr>
            <p:ph type="title"/>
          </p:nvPr>
        </p:nvSpPr>
        <p:spPr bwMode="auto">
          <a:xfrm>
            <a:off x="0" y="1714501"/>
            <a:ext cx="6858000" cy="17049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Tree>
    <p:extLst>
      <p:ext uri="{BB962C8B-B14F-4D97-AF65-F5344CB8AC3E}">
        <p14:creationId xmlns:p14="http://schemas.microsoft.com/office/powerpoint/2010/main" val="1169475080"/>
      </p:ext>
    </p:extLst>
  </p:cSld>
  <p:clrMap bg1="lt1" tx1="dk1" bg2="lt2" tx2="dk2" accent1="accent1" accent2="accent2" accent3="accent3" accent4="accent4" accent5="accent5" accent6="accent6" hlink="hlink" folHlink="folHlink"/>
  <p:sldLayoutIdLst>
    <p:sldLayoutId id="2147484201" r:id="rId1"/>
    <p:sldLayoutId id="2147484202" r:id="rId2"/>
    <p:sldLayoutId id="2147484203" r:id="rId3"/>
    <p:sldLayoutId id="2147484204" r:id="rId4"/>
    <p:sldLayoutId id="2147484205" r:id="rId5"/>
    <p:sldLayoutId id="2147484206" r:id="rId6"/>
    <p:sldLayoutId id="2147484207" r:id="rId7"/>
    <p:sldLayoutId id="2147484208" r:id="rId8"/>
    <p:sldLayoutId id="2147484209" r:id="rId9"/>
    <p:sldLayoutId id="2147484210" r:id="rId10"/>
    <p:sldLayoutId id="2147484211" r:id="rId11"/>
  </p:sldLayoutIdLst>
  <p:transition/>
  <p:txStyles>
    <p:titleStyle>
      <a:lvl1pPr algn="ctr" rtl="0" eaLnBrk="1" fontAlgn="base" hangingPunct="1">
        <a:spcBef>
          <a:spcPct val="0"/>
        </a:spcBef>
        <a:spcAft>
          <a:spcPct val="0"/>
        </a:spcAft>
        <a:defRPr sz="6750" b="1">
          <a:solidFill>
            <a:srgbClr val="FFFFFF"/>
          </a:solidFill>
          <a:latin typeface="+mj-lt"/>
          <a:ea typeface="+mj-ea"/>
          <a:cs typeface="+mj-cs"/>
          <a:sym typeface="Lucida Grande" charset="0"/>
        </a:defRPr>
      </a:lvl1pPr>
      <a:lvl2pPr algn="ctr" rtl="0" eaLnBrk="1" fontAlgn="base" hangingPunct="1">
        <a:spcBef>
          <a:spcPct val="0"/>
        </a:spcBef>
        <a:spcAft>
          <a:spcPct val="0"/>
        </a:spcAft>
        <a:defRPr sz="675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675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675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675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675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675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675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675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563"/>
        </a:spcBef>
        <a:spcAft>
          <a:spcPct val="0"/>
        </a:spcAft>
        <a:buClr>
          <a:srgbClr val="000000"/>
        </a:buClr>
        <a:buSzPct val="100000"/>
        <a:buFont typeface="Arial" charset="0"/>
        <a:buChar char="•"/>
        <a:defRPr sz="2400">
          <a:solidFill>
            <a:schemeClr val="tx1"/>
          </a:solidFill>
          <a:latin typeface="+mn-lt"/>
          <a:ea typeface="+mn-ea"/>
          <a:cs typeface="+mn-cs"/>
          <a:sym typeface="Calibri" charset="0"/>
        </a:defRPr>
      </a:lvl1pPr>
      <a:lvl2pPr marL="208360" indent="-79772" algn="l" rtl="0" eaLnBrk="1" fontAlgn="base" hangingPunct="1">
        <a:spcBef>
          <a:spcPts val="506"/>
        </a:spcBef>
        <a:spcAft>
          <a:spcPct val="0"/>
        </a:spcAft>
        <a:buClr>
          <a:srgbClr val="000000"/>
        </a:buClr>
        <a:buSzPct val="100000"/>
        <a:buFont typeface="Arial" charset="0"/>
        <a:buChar char="–"/>
        <a:defRPr sz="2100">
          <a:solidFill>
            <a:schemeClr val="tx1"/>
          </a:solidFill>
          <a:latin typeface="+mn-lt"/>
          <a:ea typeface="+mn-ea"/>
          <a:cs typeface="+mn-cs"/>
          <a:sym typeface="Calibri" charset="0"/>
        </a:defRPr>
      </a:lvl2pPr>
      <a:lvl3pPr marL="321469" indent="-64294" algn="l" rtl="0" eaLnBrk="1" fontAlgn="base" hangingPunct="1">
        <a:spcBef>
          <a:spcPts val="422"/>
        </a:spcBef>
        <a:spcAft>
          <a:spcPct val="0"/>
        </a:spcAft>
        <a:buClr>
          <a:srgbClr val="000000"/>
        </a:buClr>
        <a:buSzPct val="100000"/>
        <a:buFont typeface="Arial" charset="0"/>
        <a:buChar char="•"/>
        <a:defRPr sz="1800">
          <a:solidFill>
            <a:schemeClr val="tx1"/>
          </a:solidFill>
          <a:latin typeface="+mn-lt"/>
          <a:ea typeface="+mn-ea"/>
          <a:cs typeface="+mn-cs"/>
          <a:sym typeface="Calibri" charset="0"/>
        </a:defRPr>
      </a:lvl3pPr>
      <a:lvl4pPr marL="45005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4pPr>
      <a:lvl5pPr marL="57864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5pPr>
      <a:lvl6pPr marL="707231"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6pPr>
      <a:lvl7pPr marL="835819"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7pPr>
      <a:lvl8pPr marL="96440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8pPr>
      <a:lvl9pPr marL="109299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06375"/>
            <a:ext cx="61722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1200151"/>
            <a:ext cx="6172200" cy="33940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4767264"/>
            <a:ext cx="1600200" cy="274637"/>
          </a:xfrm>
          <a:prstGeom prst="rect">
            <a:avLst/>
          </a:prstGeom>
        </p:spPr>
        <p:txBody>
          <a:bodyPr vert="horz" lIns="91440" tIns="45720" rIns="91440" bIns="45720" rtlCol="0" anchor="ctr"/>
          <a:lstStyle>
            <a:lvl1pPr algn="l">
              <a:defRPr sz="900">
                <a:solidFill>
                  <a:schemeClr val="tx1">
                    <a:tint val="75000"/>
                  </a:schemeClr>
                </a:solidFill>
              </a:defRPr>
            </a:lvl1pPr>
          </a:lstStyle>
          <a:p>
            <a:fld id="{61601C75-6E3A-0C43-AC78-5185600B4E67}" type="datetimeFigureOut">
              <a:rPr lang="en-US" smtClean="0"/>
              <a:t>4/29/2015</a:t>
            </a:fld>
            <a:endParaRPr lang="en-US" dirty="0"/>
          </a:p>
        </p:txBody>
      </p:sp>
      <p:sp>
        <p:nvSpPr>
          <p:cNvPr id="5" name="Footer Placeholder 4"/>
          <p:cNvSpPr>
            <a:spLocks noGrp="1"/>
          </p:cNvSpPr>
          <p:nvPr>
            <p:ph type="ftr" sz="quarter" idx="3"/>
          </p:nvPr>
        </p:nvSpPr>
        <p:spPr>
          <a:xfrm>
            <a:off x="2343150" y="4767264"/>
            <a:ext cx="2171700" cy="274637"/>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914900" y="4767264"/>
            <a:ext cx="1600200" cy="274637"/>
          </a:xfrm>
          <a:prstGeom prst="rect">
            <a:avLst/>
          </a:prstGeom>
        </p:spPr>
        <p:txBody>
          <a:bodyPr vert="horz" lIns="91440" tIns="45720" rIns="91440" bIns="45720" rtlCol="0" anchor="ctr"/>
          <a:lstStyle>
            <a:lvl1pPr algn="r">
              <a:defRPr sz="900">
                <a:solidFill>
                  <a:schemeClr val="tx1">
                    <a:tint val="75000"/>
                  </a:schemeClr>
                </a:solidFill>
              </a:defRPr>
            </a:lvl1pPr>
          </a:lstStyle>
          <a:p>
            <a:fld id="{0B10AB41-457F-9A4C-A01C-ACD95B865C12}" type="slidenum">
              <a:rPr lang="en-US" smtClean="0"/>
              <a:t>‹N°›</a:t>
            </a:fld>
            <a:endParaRPr lang="en-US" dirty="0"/>
          </a:p>
        </p:txBody>
      </p:sp>
    </p:spTree>
    <p:extLst>
      <p:ext uri="{BB962C8B-B14F-4D97-AF65-F5344CB8AC3E}">
        <p14:creationId xmlns:p14="http://schemas.microsoft.com/office/powerpoint/2010/main" val="673364878"/>
      </p:ext>
    </p:extLst>
  </p:cSld>
  <p:clrMap bg1="lt1" tx1="dk1" bg2="lt2" tx2="dk2" accent1="accent1" accent2="accent2" accent3="accent3" accent4="accent4" accent5="accent5" accent6="accent6" hlink="hlink" folHlink="folHlink"/>
  <p:sldLayoutIdLst>
    <p:sldLayoutId id="2147484213"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342900" y="200026"/>
            <a:ext cx="6172200" cy="8286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2051" name="Rectangle 2"/>
          <p:cNvSpPr>
            <a:spLocks noGrp="1" noChangeArrowheads="1"/>
          </p:cNvSpPr>
          <p:nvPr>
            <p:ph type="body" idx="1"/>
          </p:nvPr>
        </p:nvSpPr>
        <p:spPr bwMode="auto">
          <a:xfrm>
            <a:off x="632223" y="1028700"/>
            <a:ext cx="5593556" cy="39766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text styles</a:t>
            </a:r>
          </a:p>
          <a:p>
            <a:pPr lvl="1"/>
            <a:r>
              <a:rPr lang="en-US" smtClean="0">
                <a:sym typeface="Lucida Grande" charset="0"/>
              </a:rPr>
              <a:t>Second level</a:t>
            </a:r>
          </a:p>
          <a:p>
            <a:pPr lvl="2"/>
            <a:r>
              <a:rPr lang="en-US" smtClean="0">
                <a:sym typeface="Lucida Grande" charset="0"/>
              </a:rPr>
              <a:t>Third level</a:t>
            </a:r>
          </a:p>
          <a:p>
            <a:pPr lvl="3"/>
            <a:r>
              <a:rPr lang="en-US" smtClean="0">
                <a:sym typeface="Lucida Grande" charset="0"/>
              </a:rPr>
              <a:t>Fourth level</a:t>
            </a:r>
          </a:p>
          <a:p>
            <a:pPr lvl="4"/>
            <a:r>
              <a:rPr lang="en-US" smtClean="0">
                <a:sym typeface="Lucida Grande" charset="0"/>
              </a:rPr>
              <a:t>Fifth level</a:t>
            </a:r>
            <a:endParaRPr lang="en-US">
              <a:sym typeface="Lucida Grande" charset="0"/>
            </a:endParaRPr>
          </a:p>
        </p:txBody>
      </p:sp>
    </p:spTree>
    <p:extLst>
      <p:ext uri="{BB962C8B-B14F-4D97-AF65-F5344CB8AC3E}">
        <p14:creationId xmlns:p14="http://schemas.microsoft.com/office/powerpoint/2010/main" val="2159262366"/>
      </p:ext>
    </p:extLst>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Lst>
  <p:transition/>
  <p:txStyles>
    <p:titleStyle>
      <a:lvl1pPr algn="ctr" rtl="0" eaLnBrk="1" fontAlgn="base" hangingPunct="1">
        <a:spcBef>
          <a:spcPct val="0"/>
        </a:spcBef>
        <a:spcAft>
          <a:spcPct val="0"/>
        </a:spcAft>
        <a:defRPr sz="24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9pPr>
    </p:titleStyle>
    <p:bodyStyle>
      <a:lvl1pPr marL="150019" indent="-150019" algn="l" rtl="0" eaLnBrk="1" fontAlgn="base" hangingPunct="1">
        <a:spcBef>
          <a:spcPts val="366"/>
        </a:spcBef>
        <a:spcAft>
          <a:spcPct val="0"/>
        </a:spcAft>
        <a:buClr>
          <a:srgbClr val="E6E6E6"/>
        </a:buClr>
        <a:buSzPct val="100000"/>
        <a:buFont typeface="Thonburi" charset="0"/>
        <a:buChar char="•"/>
        <a:defRPr sz="1575" b="1">
          <a:solidFill>
            <a:srgbClr val="E6E6E6"/>
          </a:solidFill>
          <a:latin typeface="+mn-lt"/>
          <a:ea typeface="+mn-ea"/>
          <a:cs typeface="+mn-cs"/>
          <a:sym typeface="Lucida Grande" charset="0"/>
        </a:defRPr>
      </a:lvl1pPr>
      <a:lvl2pPr marL="489347" indent="-150019" algn="l" rtl="0" eaLnBrk="1" fontAlgn="base" hangingPunct="1">
        <a:spcBef>
          <a:spcPts val="50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2pPr>
      <a:lvl3pPr marL="489347" indent="-150019" algn="l" rtl="0" eaLnBrk="1" fontAlgn="base" hangingPunct="1">
        <a:spcBef>
          <a:spcPts val="422"/>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3pPr>
      <a:lvl4pPr marL="48934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4pPr>
      <a:lvl5pPr marL="48934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5pPr>
      <a:lvl6pPr marL="61882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6pPr>
      <a:lvl7pPr marL="747415"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7pPr>
      <a:lvl8pPr marL="876002"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8pPr>
      <a:lvl9pPr marL="1004590"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bwMode="auto">
          <a:xfrm>
            <a:off x="269081" y="1169988"/>
            <a:ext cx="6291263" cy="272256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Tree>
    <p:extLst>
      <p:ext uri="{BB962C8B-B14F-4D97-AF65-F5344CB8AC3E}">
        <p14:creationId xmlns:p14="http://schemas.microsoft.com/office/powerpoint/2010/main" val="4287831538"/>
      </p:ext>
    </p:extLst>
  </p:cSld>
  <p:clrMap bg1="lt1" tx1="dk1" bg2="lt2" tx2="dk2" accent1="accent1" accent2="accent2" accent3="accent3" accent4="accent4" accent5="accent5" accent6="accent6" hlink="hlink" folHlink="folHlink"/>
  <p:sldLayoutIdLst>
    <p:sldLayoutId id="2147484237" r:id="rId1"/>
    <p:sldLayoutId id="2147484238" r:id="rId2"/>
    <p:sldLayoutId id="2147484239" r:id="rId3"/>
    <p:sldLayoutId id="2147484240" r:id="rId4"/>
    <p:sldLayoutId id="2147484241" r:id="rId5"/>
    <p:sldLayoutId id="2147484242" r:id="rId6"/>
    <p:sldLayoutId id="2147484243" r:id="rId7"/>
    <p:sldLayoutId id="2147484244" r:id="rId8"/>
    <p:sldLayoutId id="2147484245" r:id="rId9"/>
    <p:sldLayoutId id="2147484246" r:id="rId10"/>
    <p:sldLayoutId id="2147484247" r:id="rId11"/>
  </p:sldLayoutIdLst>
  <p:transition/>
  <p:txStyles>
    <p:titleStyle>
      <a:lvl1pPr algn="ctr" rtl="0" eaLnBrk="1" fontAlgn="base" hangingPunct="1">
        <a:spcBef>
          <a:spcPct val="0"/>
        </a:spcBef>
        <a:spcAft>
          <a:spcPct val="0"/>
        </a:spcAft>
        <a:defRPr sz="120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120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120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120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120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120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120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120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120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563"/>
        </a:spcBef>
        <a:spcAft>
          <a:spcPct val="0"/>
        </a:spcAft>
        <a:buClr>
          <a:srgbClr val="000000"/>
        </a:buClr>
        <a:buSzPct val="100000"/>
        <a:buFont typeface="Arial" charset="0"/>
        <a:buChar char="•"/>
        <a:defRPr sz="2400">
          <a:solidFill>
            <a:schemeClr val="tx1"/>
          </a:solidFill>
          <a:latin typeface="+mn-lt"/>
          <a:ea typeface="+mn-ea"/>
          <a:cs typeface="+mn-cs"/>
          <a:sym typeface="Calibri" charset="0"/>
        </a:defRPr>
      </a:lvl1pPr>
      <a:lvl2pPr marL="208360" indent="-79772" algn="l" rtl="0" eaLnBrk="1" fontAlgn="base" hangingPunct="1">
        <a:spcBef>
          <a:spcPts val="506"/>
        </a:spcBef>
        <a:spcAft>
          <a:spcPct val="0"/>
        </a:spcAft>
        <a:buClr>
          <a:srgbClr val="000000"/>
        </a:buClr>
        <a:buSzPct val="100000"/>
        <a:buFont typeface="Arial" charset="0"/>
        <a:buChar char="–"/>
        <a:defRPr sz="2100">
          <a:solidFill>
            <a:schemeClr val="tx1"/>
          </a:solidFill>
          <a:latin typeface="+mn-lt"/>
          <a:ea typeface="+mn-ea"/>
          <a:cs typeface="+mn-cs"/>
          <a:sym typeface="Calibri" charset="0"/>
        </a:defRPr>
      </a:lvl2pPr>
      <a:lvl3pPr marL="321469" indent="-64294" algn="l" rtl="0" eaLnBrk="1" fontAlgn="base" hangingPunct="1">
        <a:spcBef>
          <a:spcPts val="422"/>
        </a:spcBef>
        <a:spcAft>
          <a:spcPct val="0"/>
        </a:spcAft>
        <a:buClr>
          <a:srgbClr val="000000"/>
        </a:buClr>
        <a:buSzPct val="100000"/>
        <a:buFont typeface="Arial" charset="0"/>
        <a:buChar char="•"/>
        <a:defRPr sz="1800">
          <a:solidFill>
            <a:schemeClr val="tx1"/>
          </a:solidFill>
          <a:latin typeface="+mn-lt"/>
          <a:ea typeface="+mn-ea"/>
          <a:cs typeface="+mn-cs"/>
          <a:sym typeface="Calibri" charset="0"/>
        </a:defRPr>
      </a:lvl3pPr>
      <a:lvl4pPr marL="45005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4pPr>
      <a:lvl5pPr marL="57864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5pPr>
      <a:lvl6pPr marL="707231"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6pPr>
      <a:lvl7pPr marL="835819"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7pPr>
      <a:lvl8pPr marL="96440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8pPr>
      <a:lvl9pPr marL="109299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bwMode="auto">
          <a:xfrm>
            <a:off x="342900" y="200026"/>
            <a:ext cx="6172200" cy="8286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4099" name="Rectangle 2"/>
          <p:cNvSpPr>
            <a:spLocks noGrp="1" noChangeArrowheads="1"/>
          </p:cNvSpPr>
          <p:nvPr>
            <p:ph type="body" idx="1"/>
          </p:nvPr>
        </p:nvSpPr>
        <p:spPr bwMode="auto">
          <a:xfrm>
            <a:off x="632223" y="1028701"/>
            <a:ext cx="5593556" cy="40624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text styles</a:t>
            </a:r>
          </a:p>
          <a:p>
            <a:pPr lvl="1"/>
            <a:r>
              <a:rPr lang="en-US" smtClean="0">
                <a:sym typeface="Lucida Grande" charset="0"/>
              </a:rPr>
              <a:t>Second level</a:t>
            </a:r>
          </a:p>
          <a:p>
            <a:pPr lvl="2"/>
            <a:r>
              <a:rPr lang="en-US" smtClean="0">
                <a:sym typeface="Lucida Grande" charset="0"/>
              </a:rPr>
              <a:t>Third level</a:t>
            </a:r>
          </a:p>
          <a:p>
            <a:pPr lvl="3"/>
            <a:r>
              <a:rPr lang="en-US" smtClean="0">
                <a:sym typeface="Lucida Grande" charset="0"/>
              </a:rPr>
              <a:t>Fourth level</a:t>
            </a:r>
          </a:p>
          <a:p>
            <a:pPr lvl="4"/>
            <a:r>
              <a:rPr lang="en-US" smtClean="0">
                <a:sym typeface="Lucida Grande" charset="0"/>
              </a:rPr>
              <a:t>Fifth level</a:t>
            </a:r>
            <a:endParaRPr lang="en-US">
              <a:sym typeface="Lucida Grande" charset="0"/>
            </a:endParaRPr>
          </a:p>
        </p:txBody>
      </p:sp>
    </p:spTree>
    <p:extLst>
      <p:ext uri="{BB962C8B-B14F-4D97-AF65-F5344CB8AC3E}">
        <p14:creationId xmlns:p14="http://schemas.microsoft.com/office/powerpoint/2010/main" val="238195050"/>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Lst>
  <p:transition/>
  <p:txStyles>
    <p:titleStyle>
      <a:lvl1pPr algn="ctr" rtl="0" eaLnBrk="1" fontAlgn="base" hangingPunct="1">
        <a:spcBef>
          <a:spcPct val="0"/>
        </a:spcBef>
        <a:spcAft>
          <a:spcPct val="0"/>
        </a:spcAft>
        <a:defRPr sz="24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9pPr>
    </p:titleStyle>
    <p:bodyStyle>
      <a:lvl1pPr marL="150019" indent="-150019" algn="l" rtl="0" eaLnBrk="1" fontAlgn="base" hangingPunct="1">
        <a:spcBef>
          <a:spcPts val="366"/>
        </a:spcBef>
        <a:spcAft>
          <a:spcPct val="0"/>
        </a:spcAft>
        <a:buClr>
          <a:srgbClr val="E6E6E6"/>
        </a:buClr>
        <a:buSzPct val="100000"/>
        <a:buFont typeface="Thonburi" charset="0"/>
        <a:buChar char="•"/>
        <a:defRPr sz="1575" b="1">
          <a:solidFill>
            <a:srgbClr val="E6E6E6"/>
          </a:solidFill>
          <a:latin typeface="+mn-lt"/>
          <a:ea typeface="+mn-ea"/>
          <a:cs typeface="+mn-cs"/>
          <a:sym typeface="Lucida Grande" charset="0"/>
        </a:defRPr>
      </a:lvl1pPr>
      <a:lvl2pPr marL="489347" indent="-150019" algn="l" rtl="0" eaLnBrk="1" fontAlgn="base" hangingPunct="1">
        <a:spcBef>
          <a:spcPts val="506"/>
        </a:spcBef>
        <a:spcAft>
          <a:spcPct val="0"/>
        </a:spcAft>
        <a:buClr>
          <a:srgbClr val="E6E6E6"/>
        </a:buClr>
        <a:buSzPct val="32000"/>
        <a:buFont typeface="Thonburi" charset="0"/>
        <a:buChar char="•"/>
        <a:defRPr sz="1575" b="1">
          <a:solidFill>
            <a:srgbClr val="FFFFFF"/>
          </a:solidFill>
          <a:latin typeface="+mn-lt"/>
          <a:ea typeface="+mn-ea"/>
          <a:cs typeface="+mn-cs"/>
          <a:sym typeface="Lucida Grande" charset="0"/>
        </a:defRPr>
      </a:lvl2pPr>
      <a:lvl3pPr marL="489347" indent="-150019" algn="l" rtl="0" eaLnBrk="1" fontAlgn="base" hangingPunct="1">
        <a:spcBef>
          <a:spcPts val="422"/>
        </a:spcBef>
        <a:spcAft>
          <a:spcPct val="0"/>
        </a:spcAft>
        <a:buClr>
          <a:srgbClr val="E6E6E6"/>
        </a:buClr>
        <a:buSzPct val="32000"/>
        <a:buFont typeface="Thonburi" charset="0"/>
        <a:buChar char="•"/>
        <a:defRPr sz="1575" b="1">
          <a:solidFill>
            <a:srgbClr val="FFFFFF"/>
          </a:solidFill>
          <a:latin typeface="+mn-lt"/>
          <a:ea typeface="+mn-ea"/>
          <a:cs typeface="+mn-cs"/>
          <a:sym typeface="Lucida Grande" charset="0"/>
        </a:defRPr>
      </a:lvl3pPr>
      <a:lvl4pPr marL="489347" indent="-150019" algn="l" rtl="0" eaLnBrk="1" fontAlgn="base" hangingPunct="1">
        <a:spcBef>
          <a:spcPts val="366"/>
        </a:spcBef>
        <a:spcAft>
          <a:spcPct val="0"/>
        </a:spcAft>
        <a:buClr>
          <a:srgbClr val="E6E6E6"/>
        </a:buClr>
        <a:buSzPct val="32000"/>
        <a:buFont typeface="Thonburi" charset="0"/>
        <a:buChar char="•"/>
        <a:defRPr sz="1575" b="1">
          <a:solidFill>
            <a:srgbClr val="FFFFFF"/>
          </a:solidFill>
          <a:latin typeface="+mn-lt"/>
          <a:ea typeface="+mn-ea"/>
          <a:cs typeface="+mn-cs"/>
          <a:sym typeface="Lucida Grande" charset="0"/>
        </a:defRPr>
      </a:lvl4pPr>
      <a:lvl5pPr marL="489347" indent="-150019" algn="l" rtl="0" eaLnBrk="1" fontAlgn="base" hangingPunct="1">
        <a:spcBef>
          <a:spcPts val="366"/>
        </a:spcBef>
        <a:spcAft>
          <a:spcPct val="0"/>
        </a:spcAft>
        <a:buClr>
          <a:srgbClr val="E6E6E6"/>
        </a:buClr>
        <a:buSzPct val="32000"/>
        <a:buFont typeface="Thonburi" charset="0"/>
        <a:buChar char="•"/>
        <a:defRPr sz="1575" b="1">
          <a:solidFill>
            <a:srgbClr val="FFFFFF"/>
          </a:solidFill>
          <a:latin typeface="+mn-lt"/>
          <a:ea typeface="+mn-ea"/>
          <a:cs typeface="+mn-cs"/>
          <a:sym typeface="Lucida Grande" charset="0"/>
        </a:defRPr>
      </a:lvl5pPr>
      <a:lvl6pPr marL="618827" indent="-150019" algn="l" rtl="0" eaLnBrk="1" fontAlgn="base" hangingPunct="1">
        <a:spcBef>
          <a:spcPts val="366"/>
        </a:spcBef>
        <a:spcAft>
          <a:spcPct val="0"/>
        </a:spcAft>
        <a:buClr>
          <a:srgbClr val="E6E6E6"/>
        </a:buClr>
        <a:buSzPct val="32000"/>
        <a:buFont typeface="Thonburi" charset="0"/>
        <a:buChar char="•"/>
        <a:defRPr sz="1575" b="1">
          <a:solidFill>
            <a:srgbClr val="FFFFFF"/>
          </a:solidFill>
          <a:latin typeface="+mn-lt"/>
          <a:ea typeface="+mn-ea"/>
          <a:cs typeface="+mn-cs"/>
          <a:sym typeface="Lucida Grande" charset="0"/>
        </a:defRPr>
      </a:lvl6pPr>
      <a:lvl7pPr marL="747415" indent="-150019" algn="l" rtl="0" eaLnBrk="1" fontAlgn="base" hangingPunct="1">
        <a:spcBef>
          <a:spcPts val="366"/>
        </a:spcBef>
        <a:spcAft>
          <a:spcPct val="0"/>
        </a:spcAft>
        <a:buClr>
          <a:srgbClr val="E6E6E6"/>
        </a:buClr>
        <a:buSzPct val="32000"/>
        <a:buFont typeface="Thonburi" charset="0"/>
        <a:buChar char="•"/>
        <a:defRPr sz="1575" b="1">
          <a:solidFill>
            <a:srgbClr val="FFFFFF"/>
          </a:solidFill>
          <a:latin typeface="+mn-lt"/>
          <a:ea typeface="+mn-ea"/>
          <a:cs typeface="+mn-cs"/>
          <a:sym typeface="Lucida Grande" charset="0"/>
        </a:defRPr>
      </a:lvl7pPr>
      <a:lvl8pPr marL="876002" indent="-150019" algn="l" rtl="0" eaLnBrk="1" fontAlgn="base" hangingPunct="1">
        <a:spcBef>
          <a:spcPts val="366"/>
        </a:spcBef>
        <a:spcAft>
          <a:spcPct val="0"/>
        </a:spcAft>
        <a:buClr>
          <a:srgbClr val="E6E6E6"/>
        </a:buClr>
        <a:buSzPct val="32000"/>
        <a:buFont typeface="Thonburi" charset="0"/>
        <a:buChar char="•"/>
        <a:defRPr sz="1575" b="1">
          <a:solidFill>
            <a:srgbClr val="FFFFFF"/>
          </a:solidFill>
          <a:latin typeface="+mn-lt"/>
          <a:ea typeface="+mn-ea"/>
          <a:cs typeface="+mn-cs"/>
          <a:sym typeface="Lucida Grande" charset="0"/>
        </a:defRPr>
      </a:lvl8pPr>
      <a:lvl9pPr marL="1004590" indent="-150019" algn="l" rtl="0" eaLnBrk="1" fontAlgn="base" hangingPunct="1">
        <a:spcBef>
          <a:spcPts val="366"/>
        </a:spcBef>
        <a:spcAft>
          <a:spcPct val="0"/>
        </a:spcAft>
        <a:buClr>
          <a:srgbClr val="E6E6E6"/>
        </a:buClr>
        <a:buSzPct val="32000"/>
        <a:buFont typeface="Thonburi" charset="0"/>
        <a:buChar char="•"/>
        <a:defRPr sz="1575" b="1">
          <a:solidFill>
            <a:srgbClr val="FFFFFF"/>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bwMode="auto">
          <a:xfrm>
            <a:off x="342900" y="619126"/>
            <a:ext cx="6172200" cy="8286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5123" name="Rectangle 2"/>
          <p:cNvSpPr>
            <a:spLocks noGrp="1" noChangeArrowheads="1"/>
          </p:cNvSpPr>
          <p:nvPr>
            <p:ph type="body" idx="1"/>
          </p:nvPr>
        </p:nvSpPr>
        <p:spPr bwMode="auto">
          <a:xfrm>
            <a:off x="796529" y="1447800"/>
            <a:ext cx="5264944" cy="3695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text styles</a:t>
            </a:r>
          </a:p>
          <a:p>
            <a:pPr lvl="1"/>
            <a:r>
              <a:rPr lang="en-US" smtClean="0">
                <a:sym typeface="Lucida Grande" charset="0"/>
              </a:rPr>
              <a:t>Second level</a:t>
            </a:r>
          </a:p>
          <a:p>
            <a:pPr lvl="2"/>
            <a:r>
              <a:rPr lang="en-US" smtClean="0">
                <a:sym typeface="Lucida Grande" charset="0"/>
              </a:rPr>
              <a:t>Third level</a:t>
            </a:r>
          </a:p>
          <a:p>
            <a:pPr lvl="3"/>
            <a:r>
              <a:rPr lang="en-US" smtClean="0">
                <a:sym typeface="Lucida Grande" charset="0"/>
              </a:rPr>
              <a:t>Fourth level</a:t>
            </a:r>
          </a:p>
          <a:p>
            <a:pPr lvl="4"/>
            <a:r>
              <a:rPr lang="en-US" smtClean="0">
                <a:sym typeface="Lucida Grande" charset="0"/>
              </a:rPr>
              <a:t>Fifth level</a:t>
            </a:r>
            <a:endParaRPr lang="en-US">
              <a:sym typeface="Lucida Grande" charset="0"/>
            </a:endParaRPr>
          </a:p>
        </p:txBody>
      </p:sp>
    </p:spTree>
    <p:extLst>
      <p:ext uri="{BB962C8B-B14F-4D97-AF65-F5344CB8AC3E}">
        <p14:creationId xmlns:p14="http://schemas.microsoft.com/office/powerpoint/2010/main" val="3218630909"/>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 id="2147484266" r:id="rId6"/>
    <p:sldLayoutId id="2147484267" r:id="rId7"/>
    <p:sldLayoutId id="2147484268" r:id="rId8"/>
    <p:sldLayoutId id="2147484269" r:id="rId9"/>
    <p:sldLayoutId id="2147484270" r:id="rId10"/>
    <p:sldLayoutId id="2147484271" r:id="rId11"/>
  </p:sldLayoutIdLst>
  <p:transition/>
  <p:txStyles>
    <p:titleStyle>
      <a:lvl1pPr algn="ctr" rtl="0" eaLnBrk="1" fontAlgn="base" hangingPunct="1">
        <a:spcBef>
          <a:spcPct val="0"/>
        </a:spcBef>
        <a:spcAft>
          <a:spcPct val="0"/>
        </a:spcAft>
        <a:defRPr sz="21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9pPr>
    </p:titleStyle>
    <p:bodyStyle>
      <a:lvl1pPr marL="150019" indent="-150019" algn="l" rtl="0" eaLnBrk="1" fontAlgn="base" hangingPunct="1">
        <a:spcBef>
          <a:spcPts val="366"/>
        </a:spcBef>
        <a:spcAft>
          <a:spcPct val="0"/>
        </a:spcAft>
        <a:buClr>
          <a:srgbClr val="E6E6E6"/>
        </a:buClr>
        <a:buSzPct val="100000"/>
        <a:buFont typeface="Thonburi" charset="0"/>
        <a:buChar char="•"/>
        <a:defRPr sz="1575" b="1">
          <a:solidFill>
            <a:srgbClr val="E6E6E6"/>
          </a:solidFill>
          <a:latin typeface="+mn-lt"/>
          <a:ea typeface="+mn-ea"/>
          <a:cs typeface="+mn-cs"/>
          <a:sym typeface="Lucida Grande" charset="0"/>
        </a:defRPr>
      </a:lvl1pPr>
      <a:lvl2pPr marL="489347" indent="-150019" algn="l" rtl="0" eaLnBrk="1" fontAlgn="base" hangingPunct="1">
        <a:spcBef>
          <a:spcPts val="50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2pPr>
      <a:lvl3pPr marL="489347" indent="-150019" algn="l" rtl="0" eaLnBrk="1" fontAlgn="base" hangingPunct="1">
        <a:spcBef>
          <a:spcPts val="422"/>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3pPr>
      <a:lvl4pPr marL="48934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4pPr>
      <a:lvl5pPr marL="48934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5pPr>
      <a:lvl6pPr marL="617935"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6pPr>
      <a:lvl7pPr marL="746522"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7pPr>
      <a:lvl8pPr marL="875110"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8pPr>
      <a:lvl9pPr marL="100369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bwMode="auto">
          <a:xfrm>
            <a:off x="342900" y="263526"/>
            <a:ext cx="6172200" cy="5238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6147" name="Rectangle 2"/>
          <p:cNvSpPr>
            <a:spLocks/>
          </p:cNvSpPr>
          <p:nvPr/>
        </p:nvSpPr>
        <p:spPr bwMode="auto">
          <a:xfrm>
            <a:off x="1557338" y="1152525"/>
            <a:ext cx="1553766" cy="29098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6148" name="Line 3"/>
          <p:cNvSpPr>
            <a:spLocks noChangeShapeType="1"/>
          </p:cNvSpPr>
          <p:nvPr/>
        </p:nvSpPr>
        <p:spPr bwMode="auto">
          <a:xfrm>
            <a:off x="1728788" y="2500313"/>
            <a:ext cx="1222772"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
        <p:nvSpPr>
          <p:cNvPr id="6149" name="Rectangle 4"/>
          <p:cNvSpPr>
            <a:spLocks/>
          </p:cNvSpPr>
          <p:nvPr/>
        </p:nvSpPr>
        <p:spPr bwMode="auto">
          <a:xfrm>
            <a:off x="3746898" y="1152525"/>
            <a:ext cx="1553765" cy="29098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6150" name="Line 5"/>
          <p:cNvSpPr>
            <a:spLocks noChangeShapeType="1"/>
          </p:cNvSpPr>
          <p:nvPr/>
        </p:nvSpPr>
        <p:spPr bwMode="auto">
          <a:xfrm>
            <a:off x="3918347" y="2500313"/>
            <a:ext cx="1222772"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Tree>
    <p:extLst>
      <p:ext uri="{BB962C8B-B14F-4D97-AF65-F5344CB8AC3E}">
        <p14:creationId xmlns:p14="http://schemas.microsoft.com/office/powerpoint/2010/main" val="1138653294"/>
      </p:ext>
    </p:extLst>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Lst>
  <p:transition/>
  <p:txStyles>
    <p:titleStyle>
      <a:lvl1pPr algn="ctr" rtl="0" eaLnBrk="1" fontAlgn="base" hangingPunct="1">
        <a:spcBef>
          <a:spcPct val="0"/>
        </a:spcBef>
        <a:spcAft>
          <a:spcPct val="0"/>
        </a:spcAft>
        <a:defRPr sz="21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9pPr>
    </p:titleStyle>
    <p:bodyStyle>
      <a:lvl1pPr marL="47625" indent="-47625" algn="l" rtl="0" eaLnBrk="1" fontAlgn="base" hangingPunct="1">
        <a:spcBef>
          <a:spcPts val="366"/>
        </a:spcBef>
        <a:spcAft>
          <a:spcPct val="0"/>
        </a:spcAft>
        <a:buClr>
          <a:srgbClr val="E6E6E6"/>
        </a:buClr>
        <a:buSzPct val="100000"/>
        <a:buFont typeface="Thonburi" charset="0"/>
        <a:buChar char="•"/>
        <a:defRPr sz="1500" b="1">
          <a:solidFill>
            <a:srgbClr val="E6E6E6"/>
          </a:solidFill>
          <a:latin typeface="+mn-lt"/>
          <a:ea typeface="+mn-ea"/>
          <a:cs typeface="+mn-cs"/>
          <a:sym typeface="Lucida Grande" charset="0"/>
        </a:defRPr>
      </a:lvl1pPr>
      <a:lvl2pPr marL="378619" indent="-35719" algn="l" rtl="0" eaLnBrk="1" fontAlgn="base" hangingPunct="1">
        <a:spcBef>
          <a:spcPts val="506"/>
        </a:spcBef>
        <a:spcAft>
          <a:spcPct val="0"/>
        </a:spcAft>
        <a:buClr>
          <a:srgbClr val="E6E6E6"/>
        </a:buClr>
        <a:buSzPct val="89000"/>
        <a:buFont typeface="Thonburi" charset="0"/>
        <a:buChar char="•"/>
        <a:defRPr sz="1500" b="1">
          <a:solidFill>
            <a:srgbClr val="E6E6E6"/>
          </a:solidFill>
          <a:latin typeface="+mn-lt"/>
          <a:ea typeface="+mn-ea"/>
          <a:cs typeface="+mn-cs"/>
          <a:sym typeface="Lucida Grande" charset="0"/>
        </a:defRPr>
      </a:lvl2pPr>
      <a:lvl3pPr marL="214313" indent="-35719" algn="l" rtl="0" eaLnBrk="1" fontAlgn="base" hangingPunct="1">
        <a:spcBef>
          <a:spcPts val="422"/>
        </a:spcBef>
        <a:spcAft>
          <a:spcPct val="0"/>
        </a:spcAft>
        <a:buClr>
          <a:srgbClr val="E6E6E6"/>
        </a:buClr>
        <a:buSzPct val="80000"/>
        <a:buFont typeface="Thonburi" charset="0"/>
        <a:buChar char="•"/>
        <a:defRPr b="1">
          <a:solidFill>
            <a:srgbClr val="E6E6E6"/>
          </a:solidFill>
          <a:latin typeface="+mn-lt"/>
          <a:ea typeface="+mn-ea"/>
          <a:cs typeface="+mn-cs"/>
          <a:sym typeface="Lucida Grande" charset="0"/>
        </a:defRPr>
      </a:lvl3pPr>
      <a:lvl4pPr marL="250031" indent="-35719" algn="l" rtl="0" eaLnBrk="1" fontAlgn="base" hangingPunct="1">
        <a:spcBef>
          <a:spcPts val="366"/>
        </a:spcBef>
        <a:spcAft>
          <a:spcPct val="0"/>
        </a:spcAft>
        <a:buClr>
          <a:srgbClr val="E6E6E6"/>
        </a:buClr>
        <a:buSzPct val="69000"/>
        <a:buFont typeface="Thonburi" charset="0"/>
        <a:buChar char="•"/>
        <a:defRPr sz="1200" b="1">
          <a:solidFill>
            <a:srgbClr val="E6E6E6"/>
          </a:solidFill>
          <a:latin typeface="+mn-lt"/>
          <a:ea typeface="+mn-ea"/>
          <a:cs typeface="+mn-cs"/>
          <a:sym typeface="Lucida Grande" charset="0"/>
        </a:defRPr>
      </a:lvl4pPr>
      <a:lvl5pPr marL="285750"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5pPr>
      <a:lvl6pPr marL="414338"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6pPr>
      <a:lvl7pPr marL="542925"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7pPr>
      <a:lvl8pPr marL="671513"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8pPr>
      <a:lvl9pPr marL="800100"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bwMode="auto">
          <a:xfrm>
            <a:off x="346472" y="263526"/>
            <a:ext cx="6172200" cy="5238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7171" name="Rectangle 2"/>
          <p:cNvSpPr>
            <a:spLocks/>
          </p:cNvSpPr>
          <p:nvPr/>
        </p:nvSpPr>
        <p:spPr bwMode="auto">
          <a:xfrm>
            <a:off x="632223" y="1266825"/>
            <a:ext cx="1553765" cy="29098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7172" name="Rectangle 3"/>
          <p:cNvSpPr>
            <a:spLocks/>
          </p:cNvSpPr>
          <p:nvPr/>
        </p:nvSpPr>
        <p:spPr bwMode="auto">
          <a:xfrm>
            <a:off x="2650331" y="1266825"/>
            <a:ext cx="1553766" cy="29098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7173" name="Rectangle 4"/>
          <p:cNvSpPr>
            <a:spLocks/>
          </p:cNvSpPr>
          <p:nvPr/>
        </p:nvSpPr>
        <p:spPr bwMode="auto">
          <a:xfrm>
            <a:off x="4672013" y="1266825"/>
            <a:ext cx="1553766" cy="29098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7174" name="Line 5"/>
          <p:cNvSpPr>
            <a:spLocks noChangeShapeType="1"/>
          </p:cNvSpPr>
          <p:nvPr/>
        </p:nvSpPr>
        <p:spPr bwMode="auto">
          <a:xfrm>
            <a:off x="803672" y="2614613"/>
            <a:ext cx="1222772"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
        <p:nvSpPr>
          <p:cNvPr id="7175" name="Line 6"/>
          <p:cNvSpPr>
            <a:spLocks noChangeShapeType="1"/>
          </p:cNvSpPr>
          <p:nvPr/>
        </p:nvSpPr>
        <p:spPr bwMode="auto">
          <a:xfrm>
            <a:off x="2821782" y="2638425"/>
            <a:ext cx="1222772"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
        <p:nvSpPr>
          <p:cNvPr id="7176" name="Line 7"/>
          <p:cNvSpPr>
            <a:spLocks noChangeShapeType="1"/>
          </p:cNvSpPr>
          <p:nvPr/>
        </p:nvSpPr>
        <p:spPr bwMode="auto">
          <a:xfrm>
            <a:off x="4843463" y="2652713"/>
            <a:ext cx="1222772"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Tree>
    <p:extLst>
      <p:ext uri="{BB962C8B-B14F-4D97-AF65-F5344CB8AC3E}">
        <p14:creationId xmlns:p14="http://schemas.microsoft.com/office/powerpoint/2010/main" val="587027331"/>
      </p:ext>
    </p:extLst>
  </p:cSld>
  <p:clrMap bg1="lt1" tx1="dk1" bg2="lt2" tx2="dk2" accent1="accent1" accent2="accent2" accent3="accent3" accent4="accent4" accent5="accent5" accent6="accent6" hlink="hlink" folHlink="folHlink"/>
  <p:sldLayoutIdLst>
    <p:sldLayoutId id="2147484285" r:id="rId1"/>
    <p:sldLayoutId id="2147484286" r:id="rId2"/>
    <p:sldLayoutId id="2147484287" r:id="rId3"/>
    <p:sldLayoutId id="2147484288" r:id="rId4"/>
    <p:sldLayoutId id="2147484289" r:id="rId5"/>
    <p:sldLayoutId id="2147484290" r:id="rId6"/>
    <p:sldLayoutId id="2147484291" r:id="rId7"/>
    <p:sldLayoutId id="2147484292" r:id="rId8"/>
    <p:sldLayoutId id="2147484293" r:id="rId9"/>
    <p:sldLayoutId id="2147484294" r:id="rId10"/>
    <p:sldLayoutId id="2147484295" r:id="rId11"/>
  </p:sldLayoutIdLst>
  <p:transition/>
  <p:txStyles>
    <p:titleStyle>
      <a:lvl1pPr algn="ctr" rtl="0" eaLnBrk="1" fontAlgn="base" hangingPunct="1">
        <a:spcBef>
          <a:spcPct val="0"/>
        </a:spcBef>
        <a:spcAft>
          <a:spcPct val="0"/>
        </a:spcAft>
        <a:defRPr sz="21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9pPr>
    </p:titleStyle>
    <p:bodyStyle>
      <a:lvl1pPr marL="47625" indent="-47625" algn="l" rtl="0" eaLnBrk="1" fontAlgn="base" hangingPunct="1">
        <a:spcBef>
          <a:spcPts val="366"/>
        </a:spcBef>
        <a:spcAft>
          <a:spcPct val="0"/>
        </a:spcAft>
        <a:buClr>
          <a:srgbClr val="E6E6E6"/>
        </a:buClr>
        <a:buSzPct val="100000"/>
        <a:buFont typeface="Thonburi" charset="0"/>
        <a:buChar char="•"/>
        <a:defRPr sz="1500" b="1">
          <a:solidFill>
            <a:srgbClr val="E6E6E6"/>
          </a:solidFill>
          <a:latin typeface="+mn-lt"/>
          <a:ea typeface="+mn-ea"/>
          <a:cs typeface="+mn-cs"/>
          <a:sym typeface="Lucida Grande" charset="0"/>
        </a:defRPr>
      </a:lvl1pPr>
      <a:lvl2pPr marL="378619" indent="-35719" algn="l" rtl="0" eaLnBrk="1" fontAlgn="base" hangingPunct="1">
        <a:spcBef>
          <a:spcPts val="506"/>
        </a:spcBef>
        <a:spcAft>
          <a:spcPct val="0"/>
        </a:spcAft>
        <a:buClr>
          <a:srgbClr val="E6E6E6"/>
        </a:buClr>
        <a:buSzPct val="89000"/>
        <a:buFont typeface="Thonburi" charset="0"/>
        <a:buChar char="•"/>
        <a:defRPr sz="1500" b="1">
          <a:solidFill>
            <a:srgbClr val="E6E6E6"/>
          </a:solidFill>
          <a:latin typeface="+mn-lt"/>
          <a:ea typeface="+mn-ea"/>
          <a:cs typeface="+mn-cs"/>
          <a:sym typeface="Lucida Grande" charset="0"/>
        </a:defRPr>
      </a:lvl2pPr>
      <a:lvl3pPr marL="214313" indent="-35719" algn="l" rtl="0" eaLnBrk="1" fontAlgn="base" hangingPunct="1">
        <a:spcBef>
          <a:spcPts val="422"/>
        </a:spcBef>
        <a:spcAft>
          <a:spcPct val="0"/>
        </a:spcAft>
        <a:buClr>
          <a:srgbClr val="E6E6E6"/>
        </a:buClr>
        <a:buSzPct val="80000"/>
        <a:buFont typeface="Thonburi" charset="0"/>
        <a:buChar char="•"/>
        <a:defRPr b="1">
          <a:solidFill>
            <a:srgbClr val="E6E6E6"/>
          </a:solidFill>
          <a:latin typeface="+mn-lt"/>
          <a:ea typeface="+mn-ea"/>
          <a:cs typeface="+mn-cs"/>
          <a:sym typeface="Lucida Grande" charset="0"/>
        </a:defRPr>
      </a:lvl3pPr>
      <a:lvl4pPr marL="250031" indent="-35719" algn="l" rtl="0" eaLnBrk="1" fontAlgn="base" hangingPunct="1">
        <a:spcBef>
          <a:spcPts val="366"/>
        </a:spcBef>
        <a:spcAft>
          <a:spcPct val="0"/>
        </a:spcAft>
        <a:buClr>
          <a:srgbClr val="E6E6E6"/>
        </a:buClr>
        <a:buSzPct val="69000"/>
        <a:buFont typeface="Thonburi" charset="0"/>
        <a:buChar char="•"/>
        <a:defRPr sz="1200" b="1">
          <a:solidFill>
            <a:srgbClr val="E6E6E6"/>
          </a:solidFill>
          <a:latin typeface="+mn-lt"/>
          <a:ea typeface="+mn-ea"/>
          <a:cs typeface="+mn-cs"/>
          <a:sym typeface="Lucida Grande" charset="0"/>
        </a:defRPr>
      </a:lvl4pPr>
      <a:lvl5pPr marL="285750"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5pPr>
      <a:lvl6pPr marL="414338"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6pPr>
      <a:lvl7pPr marL="542925"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7pPr>
      <a:lvl8pPr marL="671513"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8pPr>
      <a:lvl9pPr marL="800100"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bwMode="auto">
          <a:xfrm>
            <a:off x="342900" y="258763"/>
            <a:ext cx="6172200" cy="533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8195" name="Rectangle 2"/>
          <p:cNvSpPr>
            <a:spLocks/>
          </p:cNvSpPr>
          <p:nvPr/>
        </p:nvSpPr>
        <p:spPr bwMode="auto">
          <a:xfrm>
            <a:off x="228600" y="1362075"/>
            <a:ext cx="1446610" cy="27193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8196" name="Line 3"/>
          <p:cNvSpPr>
            <a:spLocks noChangeShapeType="1"/>
          </p:cNvSpPr>
          <p:nvPr/>
        </p:nvSpPr>
        <p:spPr bwMode="auto">
          <a:xfrm>
            <a:off x="417910" y="2709863"/>
            <a:ext cx="1057275"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
        <p:nvSpPr>
          <p:cNvPr id="8197" name="Rectangle 4"/>
          <p:cNvSpPr>
            <a:spLocks/>
          </p:cNvSpPr>
          <p:nvPr/>
        </p:nvSpPr>
        <p:spPr bwMode="auto">
          <a:xfrm>
            <a:off x="1885950" y="1362075"/>
            <a:ext cx="1446610" cy="27193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8198" name="Line 5"/>
          <p:cNvSpPr>
            <a:spLocks noChangeShapeType="1"/>
          </p:cNvSpPr>
          <p:nvPr/>
        </p:nvSpPr>
        <p:spPr bwMode="auto">
          <a:xfrm>
            <a:off x="2075260" y="2709863"/>
            <a:ext cx="1057275"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
        <p:nvSpPr>
          <p:cNvPr id="8199" name="Rectangle 6"/>
          <p:cNvSpPr>
            <a:spLocks/>
          </p:cNvSpPr>
          <p:nvPr/>
        </p:nvSpPr>
        <p:spPr bwMode="auto">
          <a:xfrm>
            <a:off x="3532585" y="1362075"/>
            <a:ext cx="1446609" cy="27193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8200" name="Line 7"/>
          <p:cNvSpPr>
            <a:spLocks noChangeShapeType="1"/>
          </p:cNvSpPr>
          <p:nvPr/>
        </p:nvSpPr>
        <p:spPr bwMode="auto">
          <a:xfrm>
            <a:off x="3725466" y="2709863"/>
            <a:ext cx="1057275"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
        <p:nvSpPr>
          <p:cNvPr id="8201" name="Rectangle 8"/>
          <p:cNvSpPr>
            <a:spLocks/>
          </p:cNvSpPr>
          <p:nvPr/>
        </p:nvSpPr>
        <p:spPr bwMode="auto">
          <a:xfrm>
            <a:off x="5182791" y="1362075"/>
            <a:ext cx="1446609" cy="2719388"/>
          </a:xfrm>
          <a:prstGeom prst="rect">
            <a:avLst/>
          </a:prstGeom>
          <a:noFill/>
          <a:ln w="19050">
            <a:solidFill>
              <a:srgbClr val="E6E6E6">
                <a:alpha val="25098"/>
              </a:srgbClr>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8202" name="Line 9"/>
          <p:cNvSpPr>
            <a:spLocks noChangeShapeType="1"/>
          </p:cNvSpPr>
          <p:nvPr/>
        </p:nvSpPr>
        <p:spPr bwMode="auto">
          <a:xfrm>
            <a:off x="5372100" y="2709863"/>
            <a:ext cx="1057275" cy="0"/>
          </a:xfrm>
          <a:prstGeom prst="line">
            <a:avLst/>
          </a:prstGeom>
          <a:noFill/>
          <a:ln w="19050">
            <a:solidFill>
              <a:srgbClr val="E6E6E6">
                <a:alpha val="25098"/>
              </a:srgbClr>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p>
        </p:txBody>
      </p:sp>
    </p:spTree>
    <p:extLst>
      <p:ext uri="{BB962C8B-B14F-4D97-AF65-F5344CB8AC3E}">
        <p14:creationId xmlns:p14="http://schemas.microsoft.com/office/powerpoint/2010/main" val="1240480355"/>
      </p:ext>
    </p:extLst>
  </p:cSld>
  <p:clrMap bg1="lt1" tx1="dk1" bg2="lt2" tx2="dk2" accent1="accent1" accent2="accent2" accent3="accent3" accent4="accent4" accent5="accent5" accent6="accent6" hlink="hlink" folHlink="folHlink"/>
  <p:sldLayoutIdLst>
    <p:sldLayoutId id="2147484297" r:id="rId1"/>
    <p:sldLayoutId id="2147484298" r:id="rId2"/>
    <p:sldLayoutId id="2147484299" r:id="rId3"/>
    <p:sldLayoutId id="2147484300" r:id="rId4"/>
    <p:sldLayoutId id="2147484301" r:id="rId5"/>
    <p:sldLayoutId id="2147484302" r:id="rId6"/>
    <p:sldLayoutId id="2147484303" r:id="rId7"/>
    <p:sldLayoutId id="2147484304" r:id="rId8"/>
    <p:sldLayoutId id="2147484305" r:id="rId9"/>
    <p:sldLayoutId id="2147484306" r:id="rId10"/>
    <p:sldLayoutId id="2147484307" r:id="rId11"/>
  </p:sldLayoutIdLst>
  <p:transition/>
  <p:txStyles>
    <p:titleStyle>
      <a:lvl1pPr algn="ctr" rtl="0" eaLnBrk="1" fontAlgn="base" hangingPunct="1">
        <a:spcBef>
          <a:spcPct val="0"/>
        </a:spcBef>
        <a:spcAft>
          <a:spcPct val="0"/>
        </a:spcAft>
        <a:defRPr sz="21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9pPr>
    </p:titleStyle>
    <p:bodyStyle>
      <a:lvl1pPr marL="47625" indent="-47625" algn="l" rtl="0" eaLnBrk="1" fontAlgn="base" hangingPunct="1">
        <a:spcBef>
          <a:spcPts val="366"/>
        </a:spcBef>
        <a:spcAft>
          <a:spcPct val="0"/>
        </a:spcAft>
        <a:buClr>
          <a:srgbClr val="E6E6E6"/>
        </a:buClr>
        <a:buSzPct val="100000"/>
        <a:buFont typeface="Thonburi" charset="0"/>
        <a:buChar char="•"/>
        <a:defRPr sz="1500" b="1">
          <a:solidFill>
            <a:srgbClr val="E6E6E6"/>
          </a:solidFill>
          <a:latin typeface="+mn-lt"/>
          <a:ea typeface="+mn-ea"/>
          <a:cs typeface="+mn-cs"/>
          <a:sym typeface="Lucida Grande" charset="0"/>
        </a:defRPr>
      </a:lvl1pPr>
      <a:lvl2pPr marL="378619" indent="-35719" algn="l" rtl="0" eaLnBrk="1" fontAlgn="base" hangingPunct="1">
        <a:spcBef>
          <a:spcPts val="506"/>
        </a:spcBef>
        <a:spcAft>
          <a:spcPct val="0"/>
        </a:spcAft>
        <a:buClr>
          <a:srgbClr val="E6E6E6"/>
        </a:buClr>
        <a:buSzPct val="89000"/>
        <a:buFont typeface="Thonburi" charset="0"/>
        <a:buChar char="•"/>
        <a:defRPr sz="1500" b="1">
          <a:solidFill>
            <a:srgbClr val="E6E6E6"/>
          </a:solidFill>
          <a:latin typeface="+mn-lt"/>
          <a:ea typeface="+mn-ea"/>
          <a:cs typeface="+mn-cs"/>
          <a:sym typeface="Lucida Grande" charset="0"/>
        </a:defRPr>
      </a:lvl2pPr>
      <a:lvl3pPr marL="214313" indent="-35719" algn="l" rtl="0" eaLnBrk="1" fontAlgn="base" hangingPunct="1">
        <a:spcBef>
          <a:spcPts val="422"/>
        </a:spcBef>
        <a:spcAft>
          <a:spcPct val="0"/>
        </a:spcAft>
        <a:buClr>
          <a:srgbClr val="E6E6E6"/>
        </a:buClr>
        <a:buSzPct val="80000"/>
        <a:buFont typeface="Thonburi" charset="0"/>
        <a:buChar char="•"/>
        <a:defRPr b="1">
          <a:solidFill>
            <a:srgbClr val="E6E6E6"/>
          </a:solidFill>
          <a:latin typeface="+mn-lt"/>
          <a:ea typeface="+mn-ea"/>
          <a:cs typeface="+mn-cs"/>
          <a:sym typeface="Lucida Grande" charset="0"/>
        </a:defRPr>
      </a:lvl3pPr>
      <a:lvl4pPr marL="250031" indent="-35719" algn="l" rtl="0" eaLnBrk="1" fontAlgn="base" hangingPunct="1">
        <a:spcBef>
          <a:spcPts val="366"/>
        </a:spcBef>
        <a:spcAft>
          <a:spcPct val="0"/>
        </a:spcAft>
        <a:buClr>
          <a:srgbClr val="E6E6E6"/>
        </a:buClr>
        <a:buSzPct val="69000"/>
        <a:buFont typeface="Thonburi" charset="0"/>
        <a:buChar char="•"/>
        <a:defRPr sz="1200" b="1">
          <a:solidFill>
            <a:srgbClr val="E6E6E6"/>
          </a:solidFill>
          <a:latin typeface="+mn-lt"/>
          <a:ea typeface="+mn-ea"/>
          <a:cs typeface="+mn-cs"/>
          <a:sym typeface="Lucida Grande" charset="0"/>
        </a:defRPr>
      </a:lvl4pPr>
      <a:lvl5pPr marL="285750"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5pPr>
      <a:lvl6pPr marL="414338"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6pPr>
      <a:lvl7pPr marL="542925"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7pPr>
      <a:lvl8pPr marL="671513"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8pPr>
      <a:lvl9pPr marL="800100" indent="-35719" algn="l" rtl="0" eaLnBrk="1" fontAlgn="base" hangingPunct="1">
        <a:spcBef>
          <a:spcPts val="366"/>
        </a:spcBef>
        <a:spcAft>
          <a:spcPct val="0"/>
        </a:spcAft>
        <a:buClr>
          <a:srgbClr val="E6E6E6"/>
        </a:buClr>
        <a:buSzPct val="60000"/>
        <a:buFont typeface="Thonburi" charset="0"/>
        <a:buChar char="•"/>
        <a:defRPr sz="1050" b="1">
          <a:solidFill>
            <a:srgbClr val="E6E6E6"/>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bwMode="auto">
          <a:xfrm>
            <a:off x="342900" y="3257550"/>
            <a:ext cx="6172200" cy="520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Tree>
    <p:extLst>
      <p:ext uri="{BB962C8B-B14F-4D97-AF65-F5344CB8AC3E}">
        <p14:creationId xmlns:p14="http://schemas.microsoft.com/office/powerpoint/2010/main" val="2478662292"/>
      </p:ext>
    </p:extLst>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Lst>
  <p:transition/>
  <p:txStyles>
    <p:titleStyle>
      <a:lvl1pPr algn="ctr" rtl="0" eaLnBrk="1" fontAlgn="base" hangingPunct="1">
        <a:spcBef>
          <a:spcPct val="0"/>
        </a:spcBef>
        <a:spcAft>
          <a:spcPct val="0"/>
        </a:spcAft>
        <a:defRPr sz="24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ctr" rtl="0" eaLnBrk="1" fontAlgn="base" hangingPunct="1">
        <a:lnSpc>
          <a:spcPct val="70000"/>
        </a:lnSpc>
        <a:spcBef>
          <a:spcPct val="0"/>
        </a:spcBef>
        <a:spcAft>
          <a:spcPct val="0"/>
        </a:spcAft>
        <a:defRPr sz="1500">
          <a:solidFill>
            <a:srgbClr val="E6E6E6"/>
          </a:solidFill>
          <a:latin typeface="+mn-lt"/>
          <a:ea typeface="+mn-ea"/>
          <a:cs typeface="+mn-cs"/>
          <a:sym typeface="Lucida Grande" charset="0"/>
        </a:defRPr>
      </a:lvl1pPr>
      <a:lvl2pPr marL="164306" indent="-35719" algn="ctr" rtl="0" eaLnBrk="1" fontAlgn="base" hangingPunct="1">
        <a:spcBef>
          <a:spcPts val="506"/>
        </a:spcBef>
        <a:spcAft>
          <a:spcPct val="0"/>
        </a:spcAft>
        <a:buSzPct val="100000"/>
        <a:buFont typeface="Arial" charset="0"/>
        <a:buChar char="•"/>
        <a:defRPr sz="1500">
          <a:solidFill>
            <a:srgbClr val="E6E6E6"/>
          </a:solidFill>
          <a:latin typeface="Calibri" charset="0"/>
          <a:ea typeface="+mn-ea"/>
          <a:cs typeface="+mn-cs"/>
          <a:sym typeface="Calibri" charset="0"/>
        </a:defRPr>
      </a:lvl2pPr>
      <a:lvl3pPr marL="292894" indent="-35719" algn="ctr" rtl="0" eaLnBrk="1" fontAlgn="base" hangingPunct="1">
        <a:spcBef>
          <a:spcPts val="422"/>
        </a:spcBef>
        <a:spcAft>
          <a:spcPct val="0"/>
        </a:spcAft>
        <a:buSzPct val="100000"/>
        <a:buFont typeface="Arial" charset="0"/>
        <a:buChar char="•"/>
        <a:defRPr sz="1500">
          <a:solidFill>
            <a:srgbClr val="E6E6E6"/>
          </a:solidFill>
          <a:latin typeface="Calibri" charset="0"/>
          <a:ea typeface="+mn-ea"/>
          <a:cs typeface="+mn-cs"/>
          <a:sym typeface="Calibri" charset="0"/>
        </a:defRPr>
      </a:lvl3pPr>
      <a:lvl4pPr marL="421481" indent="-35719" algn="ctr" rtl="0" eaLnBrk="1" fontAlgn="base" hangingPunct="1">
        <a:spcBef>
          <a:spcPts val="366"/>
        </a:spcBef>
        <a:spcAft>
          <a:spcPct val="0"/>
        </a:spcAft>
        <a:buSzPct val="100000"/>
        <a:buFont typeface="Arial" charset="0"/>
        <a:buChar char="•"/>
        <a:defRPr sz="1500">
          <a:solidFill>
            <a:srgbClr val="E6E6E6"/>
          </a:solidFill>
          <a:latin typeface="Calibri" charset="0"/>
          <a:ea typeface="+mn-ea"/>
          <a:cs typeface="+mn-cs"/>
          <a:sym typeface="Calibri" charset="0"/>
        </a:defRPr>
      </a:lvl4pPr>
      <a:lvl5pPr marL="550069" indent="-35719" algn="ctr" rtl="0" eaLnBrk="1" fontAlgn="base" hangingPunct="1">
        <a:spcBef>
          <a:spcPts val="366"/>
        </a:spcBef>
        <a:spcAft>
          <a:spcPct val="0"/>
        </a:spcAft>
        <a:buSzPct val="100000"/>
        <a:buFont typeface="Arial" charset="0"/>
        <a:buChar char="•"/>
        <a:defRPr sz="1500">
          <a:solidFill>
            <a:srgbClr val="E6E6E6"/>
          </a:solidFill>
          <a:latin typeface="Calibri" charset="0"/>
          <a:ea typeface="+mn-ea"/>
          <a:cs typeface="+mn-cs"/>
          <a:sym typeface="Calibri" charset="0"/>
        </a:defRPr>
      </a:lvl5pPr>
      <a:lvl6pPr marL="678656" indent="-35719" algn="ctr" rtl="0" eaLnBrk="1" fontAlgn="base" hangingPunct="1">
        <a:spcBef>
          <a:spcPts val="366"/>
        </a:spcBef>
        <a:spcAft>
          <a:spcPct val="0"/>
        </a:spcAft>
        <a:buSzPct val="100000"/>
        <a:buFont typeface="Arial" charset="0"/>
        <a:buChar char="•"/>
        <a:defRPr sz="1500">
          <a:solidFill>
            <a:srgbClr val="E6E6E6"/>
          </a:solidFill>
          <a:latin typeface="Calibri" charset="0"/>
          <a:ea typeface="+mn-ea"/>
          <a:cs typeface="+mn-cs"/>
          <a:sym typeface="Calibri" charset="0"/>
        </a:defRPr>
      </a:lvl6pPr>
      <a:lvl7pPr marL="807244" indent="-35719" algn="ctr" rtl="0" eaLnBrk="1" fontAlgn="base" hangingPunct="1">
        <a:spcBef>
          <a:spcPts val="366"/>
        </a:spcBef>
        <a:spcAft>
          <a:spcPct val="0"/>
        </a:spcAft>
        <a:buSzPct val="100000"/>
        <a:buFont typeface="Arial" charset="0"/>
        <a:buChar char="•"/>
        <a:defRPr sz="1500">
          <a:solidFill>
            <a:srgbClr val="E6E6E6"/>
          </a:solidFill>
          <a:latin typeface="Calibri" charset="0"/>
          <a:ea typeface="+mn-ea"/>
          <a:cs typeface="+mn-cs"/>
          <a:sym typeface="Calibri" charset="0"/>
        </a:defRPr>
      </a:lvl7pPr>
      <a:lvl8pPr marL="935831" indent="-35719" algn="ctr" rtl="0" eaLnBrk="1" fontAlgn="base" hangingPunct="1">
        <a:spcBef>
          <a:spcPts val="366"/>
        </a:spcBef>
        <a:spcAft>
          <a:spcPct val="0"/>
        </a:spcAft>
        <a:buSzPct val="100000"/>
        <a:buFont typeface="Arial" charset="0"/>
        <a:buChar char="•"/>
        <a:defRPr sz="1500">
          <a:solidFill>
            <a:srgbClr val="E6E6E6"/>
          </a:solidFill>
          <a:latin typeface="Calibri" charset="0"/>
          <a:ea typeface="+mn-ea"/>
          <a:cs typeface="+mn-cs"/>
          <a:sym typeface="Calibri" charset="0"/>
        </a:defRPr>
      </a:lvl8pPr>
      <a:lvl9pPr marL="1064419" indent="-35719" algn="ctr" rtl="0" eaLnBrk="1" fontAlgn="base" hangingPunct="1">
        <a:spcBef>
          <a:spcPts val="366"/>
        </a:spcBef>
        <a:spcAft>
          <a:spcPct val="0"/>
        </a:spcAft>
        <a:buSzPct val="100000"/>
        <a:buFont typeface="Arial" charset="0"/>
        <a:buChar char="•"/>
        <a:defRPr sz="1500">
          <a:solidFill>
            <a:srgbClr val="E6E6E6"/>
          </a:solidFill>
          <a:latin typeface="Calibri" charset="0"/>
          <a:ea typeface="+mn-ea"/>
          <a:cs typeface="+mn-cs"/>
          <a:sym typeface="Calibri"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2" name="Rectangle 1"/>
          <p:cNvSpPr>
            <a:spLocks noGrp="1" noChangeArrowheads="1"/>
          </p:cNvSpPr>
          <p:nvPr>
            <p:ph type="title"/>
          </p:nvPr>
        </p:nvSpPr>
        <p:spPr bwMode="auto">
          <a:xfrm>
            <a:off x="342900" y="3257550"/>
            <a:ext cx="6172200" cy="520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Tree>
    <p:extLst>
      <p:ext uri="{BB962C8B-B14F-4D97-AF65-F5344CB8AC3E}">
        <p14:creationId xmlns:p14="http://schemas.microsoft.com/office/powerpoint/2010/main" val="1825712510"/>
      </p:ext>
    </p:extLst>
  </p:cSld>
  <p:clrMap bg1="lt1" tx1="dk1" bg2="lt2" tx2="dk2" accent1="accent1" accent2="accent2" accent3="accent3" accent4="accent4" accent5="accent5" accent6="accent6" hlink="hlink" folHlink="folHlink"/>
  <p:sldLayoutIdLst>
    <p:sldLayoutId id="2147484321" r:id="rId1"/>
    <p:sldLayoutId id="2147484322" r:id="rId2"/>
    <p:sldLayoutId id="2147484323" r:id="rId3"/>
    <p:sldLayoutId id="2147484324" r:id="rId4"/>
    <p:sldLayoutId id="2147484325" r:id="rId5"/>
    <p:sldLayoutId id="2147484326" r:id="rId6"/>
    <p:sldLayoutId id="2147484327" r:id="rId7"/>
    <p:sldLayoutId id="2147484328" r:id="rId8"/>
    <p:sldLayoutId id="2147484329" r:id="rId9"/>
    <p:sldLayoutId id="2147484330" r:id="rId10"/>
    <p:sldLayoutId id="2147484331" r:id="rId11"/>
  </p:sldLayoutIdLst>
  <p:transition/>
  <p:txStyles>
    <p:titleStyle>
      <a:lvl1pPr algn="ctr" rtl="0" eaLnBrk="1" fontAlgn="base" hangingPunct="1">
        <a:spcBef>
          <a:spcPct val="0"/>
        </a:spcBef>
        <a:spcAft>
          <a:spcPct val="0"/>
        </a:spcAft>
        <a:defRPr sz="2400" b="1">
          <a:solidFill>
            <a:srgbClr val="0F243E"/>
          </a:solidFill>
          <a:latin typeface="+mj-lt"/>
          <a:ea typeface="+mj-ea"/>
          <a:cs typeface="+mj-cs"/>
          <a:sym typeface="Lucida Grande" charset="0"/>
        </a:defRPr>
      </a:lvl1pPr>
      <a:lvl2pPr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9pPr>
    </p:titleStyle>
    <p:bodyStyle>
      <a:lvl1pPr marL="96441" indent="-96441" algn="ctr" rtl="0" eaLnBrk="1" fontAlgn="base" hangingPunct="1">
        <a:lnSpc>
          <a:spcPct val="90000"/>
        </a:lnSpc>
        <a:spcBef>
          <a:spcPts val="366"/>
        </a:spcBef>
        <a:spcAft>
          <a:spcPct val="0"/>
        </a:spcAft>
        <a:defRPr sz="1500">
          <a:solidFill>
            <a:srgbClr val="366092"/>
          </a:solidFill>
          <a:latin typeface="+mn-lt"/>
          <a:ea typeface="+mn-ea"/>
          <a:cs typeface="+mn-cs"/>
          <a:sym typeface="Lucida Grande" charset="0"/>
        </a:defRPr>
      </a:lvl1pPr>
      <a:lvl2pPr marL="164306" indent="-35719" algn="l" rtl="0" eaLnBrk="1" fontAlgn="base" hangingPunct="1">
        <a:spcBef>
          <a:spcPts val="506"/>
        </a:spcBef>
        <a:spcAft>
          <a:spcPct val="0"/>
        </a:spcAft>
        <a:buSzPct val="100000"/>
        <a:buFont typeface="Arial" charset="0"/>
        <a:buChar char="•"/>
        <a:defRPr sz="1500">
          <a:solidFill>
            <a:srgbClr val="366092"/>
          </a:solidFill>
          <a:latin typeface="Calibri" charset="0"/>
          <a:ea typeface="+mn-ea"/>
          <a:cs typeface="+mn-cs"/>
          <a:sym typeface="Calibri" charset="0"/>
        </a:defRPr>
      </a:lvl2pPr>
      <a:lvl3pPr marL="292894" indent="-35719" algn="l" rtl="0" eaLnBrk="1" fontAlgn="base" hangingPunct="1">
        <a:spcBef>
          <a:spcPts val="422"/>
        </a:spcBef>
        <a:spcAft>
          <a:spcPct val="0"/>
        </a:spcAft>
        <a:buSzPct val="100000"/>
        <a:buFont typeface="Arial" charset="0"/>
        <a:buChar char="•"/>
        <a:defRPr sz="1500">
          <a:solidFill>
            <a:srgbClr val="366092"/>
          </a:solidFill>
          <a:latin typeface="Calibri" charset="0"/>
          <a:ea typeface="+mn-ea"/>
          <a:cs typeface="+mn-cs"/>
          <a:sym typeface="Calibri" charset="0"/>
        </a:defRPr>
      </a:lvl3pPr>
      <a:lvl4pPr marL="421481" indent="-35719" algn="l" rtl="0" eaLnBrk="1" fontAlgn="base" hangingPunct="1">
        <a:spcBef>
          <a:spcPts val="366"/>
        </a:spcBef>
        <a:spcAft>
          <a:spcPct val="0"/>
        </a:spcAft>
        <a:buSzPct val="100000"/>
        <a:buFont typeface="Arial" charset="0"/>
        <a:buChar char="•"/>
        <a:defRPr sz="1500">
          <a:solidFill>
            <a:srgbClr val="366092"/>
          </a:solidFill>
          <a:latin typeface="Calibri" charset="0"/>
          <a:ea typeface="+mn-ea"/>
          <a:cs typeface="+mn-cs"/>
          <a:sym typeface="Calibri" charset="0"/>
        </a:defRPr>
      </a:lvl4pPr>
      <a:lvl5pPr marL="550069" indent="-35719" algn="l" rtl="0" eaLnBrk="1" fontAlgn="base" hangingPunct="1">
        <a:spcBef>
          <a:spcPts val="366"/>
        </a:spcBef>
        <a:spcAft>
          <a:spcPct val="0"/>
        </a:spcAft>
        <a:buSzPct val="100000"/>
        <a:buFont typeface="Arial" charset="0"/>
        <a:buChar char="•"/>
        <a:defRPr sz="1500">
          <a:solidFill>
            <a:srgbClr val="366092"/>
          </a:solidFill>
          <a:latin typeface="Calibri" charset="0"/>
          <a:ea typeface="+mn-ea"/>
          <a:cs typeface="+mn-cs"/>
          <a:sym typeface="Calibri" charset="0"/>
        </a:defRPr>
      </a:lvl5pPr>
      <a:lvl6pPr marL="678656" indent="-35719" algn="l" rtl="0" eaLnBrk="1" fontAlgn="base" hangingPunct="1">
        <a:spcBef>
          <a:spcPts val="366"/>
        </a:spcBef>
        <a:spcAft>
          <a:spcPct val="0"/>
        </a:spcAft>
        <a:buSzPct val="100000"/>
        <a:buFont typeface="Arial" charset="0"/>
        <a:buChar char="•"/>
        <a:defRPr sz="1500">
          <a:solidFill>
            <a:srgbClr val="366092"/>
          </a:solidFill>
          <a:latin typeface="Calibri" charset="0"/>
          <a:ea typeface="+mn-ea"/>
          <a:cs typeface="+mn-cs"/>
          <a:sym typeface="Calibri" charset="0"/>
        </a:defRPr>
      </a:lvl6pPr>
      <a:lvl7pPr marL="807244" indent="-35719" algn="l" rtl="0" eaLnBrk="1" fontAlgn="base" hangingPunct="1">
        <a:spcBef>
          <a:spcPts val="366"/>
        </a:spcBef>
        <a:spcAft>
          <a:spcPct val="0"/>
        </a:spcAft>
        <a:buSzPct val="100000"/>
        <a:buFont typeface="Arial" charset="0"/>
        <a:buChar char="•"/>
        <a:defRPr sz="1500">
          <a:solidFill>
            <a:srgbClr val="366092"/>
          </a:solidFill>
          <a:latin typeface="Calibri" charset="0"/>
          <a:ea typeface="+mn-ea"/>
          <a:cs typeface="+mn-cs"/>
          <a:sym typeface="Calibri" charset="0"/>
        </a:defRPr>
      </a:lvl7pPr>
      <a:lvl8pPr marL="935831" indent="-35719" algn="l" rtl="0" eaLnBrk="1" fontAlgn="base" hangingPunct="1">
        <a:spcBef>
          <a:spcPts val="366"/>
        </a:spcBef>
        <a:spcAft>
          <a:spcPct val="0"/>
        </a:spcAft>
        <a:buSzPct val="100000"/>
        <a:buFont typeface="Arial" charset="0"/>
        <a:buChar char="•"/>
        <a:defRPr sz="1500">
          <a:solidFill>
            <a:srgbClr val="366092"/>
          </a:solidFill>
          <a:latin typeface="Calibri" charset="0"/>
          <a:ea typeface="+mn-ea"/>
          <a:cs typeface="+mn-cs"/>
          <a:sym typeface="Calibri" charset="0"/>
        </a:defRPr>
      </a:lvl8pPr>
      <a:lvl9pPr marL="1064419" indent="-35719" algn="l" rtl="0" eaLnBrk="1" fontAlgn="base" hangingPunct="1">
        <a:spcBef>
          <a:spcPts val="366"/>
        </a:spcBef>
        <a:spcAft>
          <a:spcPct val="0"/>
        </a:spcAft>
        <a:buSzPct val="100000"/>
        <a:buFont typeface="Arial" charset="0"/>
        <a:buChar char="•"/>
        <a:defRPr sz="1500">
          <a:solidFill>
            <a:srgbClr val="366092"/>
          </a:solidFill>
          <a:latin typeface="Calibri" charset="0"/>
          <a:ea typeface="+mn-ea"/>
          <a:cs typeface="+mn-cs"/>
          <a:sym typeface="Calibri"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bwMode="auto">
          <a:xfrm>
            <a:off x="342900" y="566738"/>
            <a:ext cx="6172200" cy="5191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Tree>
    <p:extLst>
      <p:ext uri="{BB962C8B-B14F-4D97-AF65-F5344CB8AC3E}">
        <p14:creationId xmlns:p14="http://schemas.microsoft.com/office/powerpoint/2010/main" val="1514369957"/>
      </p:ext>
    </p:extLst>
  </p:cSld>
  <p:clrMap bg1="lt1" tx1="dk1" bg2="lt2" tx2="dk2" accent1="accent1" accent2="accent2" accent3="accent3" accent4="accent4" accent5="accent5" accent6="accent6" hlink="hlink" folHlink="folHlink"/>
  <p:sldLayoutIdLst>
    <p:sldLayoutId id="2147484333" r:id="rId1"/>
    <p:sldLayoutId id="2147484334" r:id="rId2"/>
    <p:sldLayoutId id="2147484335" r:id="rId3"/>
    <p:sldLayoutId id="2147484336" r:id="rId4"/>
    <p:sldLayoutId id="2147484337" r:id="rId5"/>
    <p:sldLayoutId id="2147484338" r:id="rId6"/>
    <p:sldLayoutId id="2147484339" r:id="rId7"/>
    <p:sldLayoutId id="2147484340" r:id="rId8"/>
    <p:sldLayoutId id="2147484341" r:id="rId9"/>
    <p:sldLayoutId id="2147484342" r:id="rId10"/>
    <p:sldLayoutId id="2147484343" r:id="rId11"/>
  </p:sldLayoutIdLst>
  <p:transition/>
  <p:txStyles>
    <p:titleStyle>
      <a:lvl1pPr algn="ctr" rtl="0" eaLnBrk="1" fontAlgn="base" hangingPunct="1">
        <a:spcBef>
          <a:spcPct val="0"/>
        </a:spcBef>
        <a:spcAft>
          <a:spcPct val="0"/>
        </a:spcAft>
        <a:defRPr sz="24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ctr" rtl="0" eaLnBrk="1" fontAlgn="base" hangingPunct="1">
        <a:lnSpc>
          <a:spcPct val="90000"/>
        </a:lnSpc>
        <a:spcBef>
          <a:spcPts val="366"/>
        </a:spcBef>
        <a:spcAft>
          <a:spcPct val="0"/>
        </a:spcAft>
        <a:defRPr sz="1500">
          <a:solidFill>
            <a:srgbClr val="E6E6E6"/>
          </a:solidFill>
          <a:latin typeface="+mn-lt"/>
          <a:ea typeface="+mn-ea"/>
          <a:cs typeface="+mn-cs"/>
          <a:sym typeface="Lucida Grande" charset="0"/>
        </a:defRPr>
      </a:lvl1pPr>
      <a:lvl2pPr marL="164306" indent="-35719" algn="l" rtl="0" eaLnBrk="1" fontAlgn="base" hangingPunct="1">
        <a:spcBef>
          <a:spcPts val="506"/>
        </a:spcBef>
        <a:spcAft>
          <a:spcPct val="0"/>
        </a:spcAft>
        <a:buClr>
          <a:srgbClr val="E6E6E6"/>
        </a:buClr>
        <a:buSzPct val="125000"/>
        <a:buFont typeface="Thonburi" charset="0"/>
        <a:buChar char="•"/>
        <a:defRPr sz="1200">
          <a:solidFill>
            <a:srgbClr val="E6E6E6"/>
          </a:solidFill>
          <a:latin typeface="+mn-lt"/>
          <a:ea typeface="+mn-ea"/>
          <a:cs typeface="+mn-cs"/>
          <a:sym typeface="Lucida Grande" charset="0"/>
        </a:defRPr>
      </a:lvl2pPr>
      <a:lvl3pPr marL="292894" indent="-35719" algn="l" rtl="0" eaLnBrk="1" fontAlgn="base" hangingPunct="1">
        <a:spcBef>
          <a:spcPts val="422"/>
        </a:spcBef>
        <a:spcAft>
          <a:spcPct val="0"/>
        </a:spcAft>
        <a:buClr>
          <a:srgbClr val="E6E6E6"/>
        </a:buClr>
        <a:buSzPct val="125000"/>
        <a:buFont typeface="Thonburi" charset="0"/>
        <a:buChar char="•"/>
        <a:defRPr sz="1200">
          <a:solidFill>
            <a:srgbClr val="E6E6E6"/>
          </a:solidFill>
          <a:latin typeface="+mn-lt"/>
          <a:ea typeface="+mn-ea"/>
          <a:cs typeface="+mn-cs"/>
          <a:sym typeface="Lucida Grande" charset="0"/>
        </a:defRPr>
      </a:lvl3pPr>
      <a:lvl4pPr marL="421481" indent="-35719" algn="l" rtl="0" eaLnBrk="1" fontAlgn="base" hangingPunct="1">
        <a:spcBef>
          <a:spcPts val="366"/>
        </a:spcBef>
        <a:spcAft>
          <a:spcPct val="0"/>
        </a:spcAft>
        <a:buClr>
          <a:srgbClr val="E6E6E6"/>
        </a:buClr>
        <a:buSzPct val="125000"/>
        <a:buFont typeface="Thonburi" charset="0"/>
        <a:buChar char="•"/>
        <a:defRPr sz="1200">
          <a:solidFill>
            <a:srgbClr val="E6E6E6"/>
          </a:solidFill>
          <a:latin typeface="+mn-lt"/>
          <a:ea typeface="+mn-ea"/>
          <a:cs typeface="+mn-cs"/>
          <a:sym typeface="Lucida Grande" charset="0"/>
        </a:defRPr>
      </a:lvl4pPr>
      <a:lvl5pPr marL="550069" indent="-35719" algn="l" rtl="0" eaLnBrk="1" fontAlgn="base" hangingPunct="1">
        <a:spcBef>
          <a:spcPts val="366"/>
        </a:spcBef>
        <a:spcAft>
          <a:spcPct val="0"/>
        </a:spcAft>
        <a:buClr>
          <a:srgbClr val="E6E6E6"/>
        </a:buClr>
        <a:buSzPct val="125000"/>
        <a:buFont typeface="Thonburi" charset="0"/>
        <a:buChar char="•"/>
        <a:defRPr sz="1200">
          <a:solidFill>
            <a:srgbClr val="E6E6E6"/>
          </a:solidFill>
          <a:latin typeface="+mn-lt"/>
          <a:ea typeface="+mn-ea"/>
          <a:cs typeface="+mn-cs"/>
          <a:sym typeface="Lucida Grande" charset="0"/>
        </a:defRPr>
      </a:lvl5pPr>
      <a:lvl6pPr marL="678656" indent="-35719" algn="l" rtl="0" eaLnBrk="1" fontAlgn="base" hangingPunct="1">
        <a:spcBef>
          <a:spcPts val="366"/>
        </a:spcBef>
        <a:spcAft>
          <a:spcPct val="0"/>
        </a:spcAft>
        <a:buClr>
          <a:srgbClr val="E6E6E6"/>
        </a:buClr>
        <a:buSzPct val="125000"/>
        <a:buFont typeface="Thonburi" charset="0"/>
        <a:buChar char="•"/>
        <a:defRPr sz="1200">
          <a:solidFill>
            <a:srgbClr val="E6E6E6"/>
          </a:solidFill>
          <a:latin typeface="+mn-lt"/>
          <a:ea typeface="+mn-ea"/>
          <a:cs typeface="+mn-cs"/>
          <a:sym typeface="Lucida Grande" charset="0"/>
        </a:defRPr>
      </a:lvl6pPr>
      <a:lvl7pPr marL="807244" indent="-35719" algn="l" rtl="0" eaLnBrk="1" fontAlgn="base" hangingPunct="1">
        <a:spcBef>
          <a:spcPts val="366"/>
        </a:spcBef>
        <a:spcAft>
          <a:spcPct val="0"/>
        </a:spcAft>
        <a:buClr>
          <a:srgbClr val="E6E6E6"/>
        </a:buClr>
        <a:buSzPct val="125000"/>
        <a:buFont typeface="Thonburi" charset="0"/>
        <a:buChar char="•"/>
        <a:defRPr sz="1200">
          <a:solidFill>
            <a:srgbClr val="E6E6E6"/>
          </a:solidFill>
          <a:latin typeface="+mn-lt"/>
          <a:ea typeface="+mn-ea"/>
          <a:cs typeface="+mn-cs"/>
          <a:sym typeface="Lucida Grande" charset="0"/>
        </a:defRPr>
      </a:lvl7pPr>
      <a:lvl8pPr marL="935831" indent="-35719" algn="l" rtl="0" eaLnBrk="1" fontAlgn="base" hangingPunct="1">
        <a:spcBef>
          <a:spcPts val="366"/>
        </a:spcBef>
        <a:spcAft>
          <a:spcPct val="0"/>
        </a:spcAft>
        <a:buClr>
          <a:srgbClr val="E6E6E6"/>
        </a:buClr>
        <a:buSzPct val="125000"/>
        <a:buFont typeface="Thonburi" charset="0"/>
        <a:buChar char="•"/>
        <a:defRPr sz="1200">
          <a:solidFill>
            <a:srgbClr val="E6E6E6"/>
          </a:solidFill>
          <a:latin typeface="+mn-lt"/>
          <a:ea typeface="+mn-ea"/>
          <a:cs typeface="+mn-cs"/>
          <a:sym typeface="Lucida Grande" charset="0"/>
        </a:defRPr>
      </a:lvl8pPr>
      <a:lvl9pPr marL="1064419" indent="-35719" algn="l" rtl="0" eaLnBrk="1" fontAlgn="base" hangingPunct="1">
        <a:spcBef>
          <a:spcPts val="366"/>
        </a:spcBef>
        <a:spcAft>
          <a:spcPct val="0"/>
        </a:spcAft>
        <a:buClr>
          <a:srgbClr val="E6E6E6"/>
        </a:buClr>
        <a:buSzPct val="125000"/>
        <a:buFont typeface="Thonburi" charset="0"/>
        <a:buChar char="•"/>
        <a:defRPr sz="1200">
          <a:solidFill>
            <a:srgbClr val="E6E6E6"/>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
          <p:cNvSpPr>
            <a:spLocks noGrp="1" noChangeArrowheads="1"/>
          </p:cNvSpPr>
          <p:nvPr>
            <p:ph type="title"/>
          </p:nvPr>
        </p:nvSpPr>
        <p:spPr bwMode="auto">
          <a:xfrm>
            <a:off x="342900" y="566738"/>
            <a:ext cx="6172200" cy="5191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Tree>
    <p:extLst>
      <p:ext uri="{BB962C8B-B14F-4D97-AF65-F5344CB8AC3E}">
        <p14:creationId xmlns:p14="http://schemas.microsoft.com/office/powerpoint/2010/main" val="138318367"/>
      </p:ext>
    </p:extLst>
  </p:cSld>
  <p:clrMap bg1="lt1" tx1="dk1" bg2="lt2" tx2="dk2" accent1="accent1" accent2="accent2" accent3="accent3" accent4="accent4" accent5="accent5" accent6="accent6" hlink="hlink" folHlink="folHlink"/>
  <p:sldLayoutIdLst>
    <p:sldLayoutId id="2147484345" r:id="rId1"/>
    <p:sldLayoutId id="2147484346" r:id="rId2"/>
    <p:sldLayoutId id="2147484347" r:id="rId3"/>
    <p:sldLayoutId id="2147484348" r:id="rId4"/>
    <p:sldLayoutId id="2147484349" r:id="rId5"/>
    <p:sldLayoutId id="2147484350" r:id="rId6"/>
    <p:sldLayoutId id="2147484351" r:id="rId7"/>
    <p:sldLayoutId id="2147484352" r:id="rId8"/>
    <p:sldLayoutId id="2147484353" r:id="rId9"/>
    <p:sldLayoutId id="2147484354" r:id="rId10"/>
    <p:sldLayoutId id="2147484355" r:id="rId11"/>
  </p:sldLayoutIdLst>
  <p:transition/>
  <p:txStyles>
    <p:titleStyle>
      <a:lvl1pPr algn="ctr" rtl="0" eaLnBrk="1" fontAlgn="base" hangingPunct="1">
        <a:spcBef>
          <a:spcPct val="0"/>
        </a:spcBef>
        <a:spcAft>
          <a:spcPct val="0"/>
        </a:spcAft>
        <a:defRPr sz="2400" b="1">
          <a:solidFill>
            <a:srgbClr val="0F243E"/>
          </a:solidFill>
          <a:latin typeface="+mj-lt"/>
          <a:ea typeface="+mj-ea"/>
          <a:cs typeface="+mj-cs"/>
          <a:sym typeface="Lucida Grande" charset="0"/>
        </a:defRPr>
      </a:lvl1pPr>
      <a:lvl2pPr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0F243E"/>
          </a:solidFill>
          <a:latin typeface="Lucida Grande" charset="0"/>
          <a:ea typeface="ヒラギノ角ゴ ProN W6" charset="0"/>
          <a:cs typeface="ヒラギノ角ゴ ProN W6" charset="0"/>
          <a:sym typeface="Lucida Grande" charset="0"/>
        </a:defRPr>
      </a:lvl9pPr>
    </p:titleStyle>
    <p:bodyStyle>
      <a:lvl1pPr marL="96441" indent="-96441" algn="ctr" rtl="0" eaLnBrk="1" fontAlgn="base" hangingPunct="1">
        <a:lnSpc>
          <a:spcPct val="90000"/>
        </a:lnSpc>
        <a:spcBef>
          <a:spcPts val="366"/>
        </a:spcBef>
        <a:spcAft>
          <a:spcPct val="0"/>
        </a:spcAft>
        <a:defRPr sz="1500">
          <a:solidFill>
            <a:srgbClr val="366092"/>
          </a:solidFill>
          <a:latin typeface="+mn-lt"/>
          <a:ea typeface="+mn-ea"/>
          <a:cs typeface="+mn-cs"/>
          <a:sym typeface="Lucida Grande" charset="0"/>
        </a:defRPr>
      </a:lvl1pPr>
      <a:lvl2pPr marL="164306" indent="-35719" algn="l" rtl="0" eaLnBrk="1" fontAlgn="base" hangingPunct="1">
        <a:spcBef>
          <a:spcPts val="506"/>
        </a:spcBef>
        <a:spcAft>
          <a:spcPct val="0"/>
        </a:spcAft>
        <a:buClr>
          <a:srgbClr val="366092"/>
        </a:buClr>
        <a:buSzPct val="125000"/>
        <a:buFont typeface="Thonburi" charset="0"/>
        <a:buChar char="•"/>
        <a:defRPr sz="1200">
          <a:solidFill>
            <a:srgbClr val="366092"/>
          </a:solidFill>
          <a:latin typeface="+mn-lt"/>
          <a:ea typeface="+mn-ea"/>
          <a:cs typeface="+mn-cs"/>
          <a:sym typeface="Lucida Grande" charset="0"/>
        </a:defRPr>
      </a:lvl2pPr>
      <a:lvl3pPr marL="292894" indent="-35719" algn="l" rtl="0" eaLnBrk="1" fontAlgn="base" hangingPunct="1">
        <a:spcBef>
          <a:spcPts val="422"/>
        </a:spcBef>
        <a:spcAft>
          <a:spcPct val="0"/>
        </a:spcAft>
        <a:buClr>
          <a:srgbClr val="366092"/>
        </a:buClr>
        <a:buSzPct val="125000"/>
        <a:buFont typeface="Thonburi" charset="0"/>
        <a:buChar char="•"/>
        <a:defRPr sz="1200">
          <a:solidFill>
            <a:srgbClr val="366092"/>
          </a:solidFill>
          <a:latin typeface="+mn-lt"/>
          <a:ea typeface="+mn-ea"/>
          <a:cs typeface="+mn-cs"/>
          <a:sym typeface="Lucida Grande" charset="0"/>
        </a:defRPr>
      </a:lvl3pPr>
      <a:lvl4pPr marL="421481" indent="-35719" algn="l" rtl="0" eaLnBrk="1" fontAlgn="base" hangingPunct="1">
        <a:spcBef>
          <a:spcPts val="366"/>
        </a:spcBef>
        <a:spcAft>
          <a:spcPct val="0"/>
        </a:spcAft>
        <a:buClr>
          <a:srgbClr val="366092"/>
        </a:buClr>
        <a:buSzPct val="125000"/>
        <a:buFont typeface="Thonburi" charset="0"/>
        <a:buChar char="•"/>
        <a:defRPr sz="1200">
          <a:solidFill>
            <a:srgbClr val="366092"/>
          </a:solidFill>
          <a:latin typeface="+mn-lt"/>
          <a:ea typeface="+mn-ea"/>
          <a:cs typeface="+mn-cs"/>
          <a:sym typeface="Lucida Grande" charset="0"/>
        </a:defRPr>
      </a:lvl4pPr>
      <a:lvl5pPr marL="550069" indent="-35719" algn="l" rtl="0" eaLnBrk="1" fontAlgn="base" hangingPunct="1">
        <a:spcBef>
          <a:spcPts val="366"/>
        </a:spcBef>
        <a:spcAft>
          <a:spcPct val="0"/>
        </a:spcAft>
        <a:buClr>
          <a:srgbClr val="366092"/>
        </a:buClr>
        <a:buSzPct val="125000"/>
        <a:buFont typeface="Thonburi" charset="0"/>
        <a:buChar char="•"/>
        <a:defRPr sz="1200">
          <a:solidFill>
            <a:srgbClr val="366092"/>
          </a:solidFill>
          <a:latin typeface="+mn-lt"/>
          <a:ea typeface="+mn-ea"/>
          <a:cs typeface="+mn-cs"/>
          <a:sym typeface="Lucida Grande" charset="0"/>
        </a:defRPr>
      </a:lvl5pPr>
      <a:lvl6pPr marL="678656" indent="-35719" algn="l" rtl="0" eaLnBrk="1" fontAlgn="base" hangingPunct="1">
        <a:spcBef>
          <a:spcPts val="366"/>
        </a:spcBef>
        <a:spcAft>
          <a:spcPct val="0"/>
        </a:spcAft>
        <a:buClr>
          <a:srgbClr val="366092"/>
        </a:buClr>
        <a:buSzPct val="125000"/>
        <a:buFont typeface="Thonburi" charset="0"/>
        <a:buChar char="•"/>
        <a:defRPr sz="1200">
          <a:solidFill>
            <a:srgbClr val="366092"/>
          </a:solidFill>
          <a:latin typeface="+mn-lt"/>
          <a:ea typeface="+mn-ea"/>
          <a:cs typeface="+mn-cs"/>
          <a:sym typeface="Lucida Grande" charset="0"/>
        </a:defRPr>
      </a:lvl6pPr>
      <a:lvl7pPr marL="807244" indent="-35719" algn="l" rtl="0" eaLnBrk="1" fontAlgn="base" hangingPunct="1">
        <a:spcBef>
          <a:spcPts val="366"/>
        </a:spcBef>
        <a:spcAft>
          <a:spcPct val="0"/>
        </a:spcAft>
        <a:buClr>
          <a:srgbClr val="366092"/>
        </a:buClr>
        <a:buSzPct val="125000"/>
        <a:buFont typeface="Thonburi" charset="0"/>
        <a:buChar char="•"/>
        <a:defRPr sz="1200">
          <a:solidFill>
            <a:srgbClr val="366092"/>
          </a:solidFill>
          <a:latin typeface="+mn-lt"/>
          <a:ea typeface="+mn-ea"/>
          <a:cs typeface="+mn-cs"/>
          <a:sym typeface="Lucida Grande" charset="0"/>
        </a:defRPr>
      </a:lvl7pPr>
      <a:lvl8pPr marL="935831" indent="-35719" algn="l" rtl="0" eaLnBrk="1" fontAlgn="base" hangingPunct="1">
        <a:spcBef>
          <a:spcPts val="366"/>
        </a:spcBef>
        <a:spcAft>
          <a:spcPct val="0"/>
        </a:spcAft>
        <a:buClr>
          <a:srgbClr val="366092"/>
        </a:buClr>
        <a:buSzPct val="125000"/>
        <a:buFont typeface="Thonburi" charset="0"/>
        <a:buChar char="•"/>
        <a:defRPr sz="1200">
          <a:solidFill>
            <a:srgbClr val="366092"/>
          </a:solidFill>
          <a:latin typeface="+mn-lt"/>
          <a:ea typeface="+mn-ea"/>
          <a:cs typeface="+mn-cs"/>
          <a:sym typeface="Lucida Grande" charset="0"/>
        </a:defRPr>
      </a:lvl8pPr>
      <a:lvl9pPr marL="1064419" indent="-35719" algn="l" rtl="0" eaLnBrk="1" fontAlgn="base" hangingPunct="1">
        <a:spcBef>
          <a:spcPts val="366"/>
        </a:spcBef>
        <a:spcAft>
          <a:spcPct val="0"/>
        </a:spcAft>
        <a:buClr>
          <a:srgbClr val="366092"/>
        </a:buClr>
        <a:buSzPct val="125000"/>
        <a:buFont typeface="Thonburi" charset="0"/>
        <a:buChar char="•"/>
        <a:defRPr sz="1200">
          <a:solidFill>
            <a:srgbClr val="366092"/>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bwMode="auto">
          <a:xfrm>
            <a:off x="342900" y="566738"/>
            <a:ext cx="6172200" cy="5191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13315" name="Oval 2"/>
          <p:cNvSpPr>
            <a:spLocks/>
          </p:cNvSpPr>
          <p:nvPr/>
        </p:nvSpPr>
        <p:spPr bwMode="auto">
          <a:xfrm>
            <a:off x="4354116" y="2563813"/>
            <a:ext cx="1369219" cy="1825625"/>
          </a:xfrm>
          <a:prstGeom prst="ellipse">
            <a:avLst/>
          </a:prstGeom>
          <a:solidFill>
            <a:schemeClr val="accent1"/>
          </a:solidFill>
          <a:ln>
            <a:noFill/>
          </a:ln>
          <a:extLst>
            <a:ext uri="{91240B29-F687-4f45-9708-019B960494DF}">
              <a14:hiddenLine xmlns:a14="http://schemas.microsoft.com/office/drawing/2010/main" xmlns="" w="9525">
                <a:solidFill>
                  <a:schemeClr val="tx1"/>
                </a:solidFill>
                <a:round/>
                <a:headEnd/>
                <a:tailEnd/>
              </a14:hiddenLine>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13316" name="Oval 3"/>
          <p:cNvSpPr>
            <a:spLocks/>
          </p:cNvSpPr>
          <p:nvPr/>
        </p:nvSpPr>
        <p:spPr bwMode="auto">
          <a:xfrm>
            <a:off x="2745582" y="2560639"/>
            <a:ext cx="1369219" cy="1824037"/>
          </a:xfrm>
          <a:prstGeom prst="ellipse">
            <a:avLst/>
          </a:prstGeom>
          <a:solidFill>
            <a:schemeClr val="accent1"/>
          </a:solidFill>
          <a:ln>
            <a:noFill/>
          </a:ln>
          <a:extLst>
            <a:ext uri="{91240B29-F687-4f45-9708-019B960494DF}">
              <a14:hiddenLine xmlns:a14="http://schemas.microsoft.com/office/drawing/2010/main" xmlns="" w="9525">
                <a:solidFill>
                  <a:schemeClr val="tx1"/>
                </a:solidFill>
                <a:round/>
                <a:headEnd/>
                <a:tailEnd/>
              </a14:hiddenLine>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
        <p:nvSpPr>
          <p:cNvPr id="13317" name="Oval 4"/>
          <p:cNvSpPr>
            <a:spLocks/>
          </p:cNvSpPr>
          <p:nvPr/>
        </p:nvSpPr>
        <p:spPr bwMode="auto">
          <a:xfrm>
            <a:off x="1138238" y="2563813"/>
            <a:ext cx="1369219" cy="1825625"/>
          </a:xfrm>
          <a:prstGeom prst="ellipse">
            <a:avLst/>
          </a:prstGeom>
          <a:solidFill>
            <a:schemeClr val="accent1"/>
          </a:solidFill>
          <a:ln>
            <a:noFill/>
          </a:ln>
          <a:extLst>
            <a:ext uri="{91240B29-F687-4f45-9708-019B960494DF}">
              <a14:hiddenLine xmlns:a14="http://schemas.microsoft.com/office/drawing/2010/main" xmlns="" w="9525">
                <a:solidFill>
                  <a:schemeClr val="tx1"/>
                </a:solidFill>
                <a:round/>
                <a:headEnd/>
                <a:tailEnd/>
              </a14:hiddenLine>
            </a:ext>
          </a:extLst>
        </p:spPr>
        <p:txBody>
          <a:bodyPr lIns="0" tIns="0" rIns="0" bIns="0"/>
          <a:lstStyle>
            <a:lvl1pPr eaLnBrk="0" hangingPunct="0">
              <a:defRPr sz="11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11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11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11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11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11200">
                <a:solidFill>
                  <a:srgbClr val="000000"/>
                </a:solidFill>
                <a:latin typeface="Gill Sans" charset="0"/>
                <a:ea typeface="ヒラギノ角ゴ ProN W3" charset="0"/>
                <a:cs typeface="ヒラギノ角ゴ ProN W3" charset="0"/>
                <a:sym typeface="Gill Sans" charset="0"/>
              </a:defRPr>
            </a:lvl9pPr>
          </a:lstStyle>
          <a:p>
            <a:pPr algn="ctr" eaLnBrk="1" hangingPunct="1">
              <a:defRPr/>
            </a:pPr>
            <a:endParaRPr lang="en-US" sz="8400" dirty="0" smtClean="0"/>
          </a:p>
        </p:txBody>
      </p:sp>
    </p:spTree>
    <p:extLst>
      <p:ext uri="{BB962C8B-B14F-4D97-AF65-F5344CB8AC3E}">
        <p14:creationId xmlns:p14="http://schemas.microsoft.com/office/powerpoint/2010/main" val="736219279"/>
      </p:ext>
    </p:extLst>
  </p:cSld>
  <p:clrMap bg1="lt1" tx1="dk1" bg2="lt2" tx2="dk2" accent1="accent1" accent2="accent2" accent3="accent3" accent4="accent4" accent5="accent5" accent6="accent6" hlink="hlink" folHlink="folHlink"/>
  <p:sldLayoutIdLst>
    <p:sldLayoutId id="2147484357" r:id="rId1"/>
    <p:sldLayoutId id="2147484358" r:id="rId2"/>
    <p:sldLayoutId id="2147484359" r:id="rId3"/>
    <p:sldLayoutId id="2147484360" r:id="rId4"/>
    <p:sldLayoutId id="2147484361" r:id="rId5"/>
    <p:sldLayoutId id="2147484362" r:id="rId6"/>
    <p:sldLayoutId id="2147484363" r:id="rId7"/>
    <p:sldLayoutId id="2147484364" r:id="rId8"/>
    <p:sldLayoutId id="2147484365" r:id="rId9"/>
    <p:sldLayoutId id="2147484366" r:id="rId10"/>
    <p:sldLayoutId id="2147484367" r:id="rId11"/>
  </p:sldLayoutIdLst>
  <p:transition/>
  <p:txStyles>
    <p:titleStyle>
      <a:lvl1pPr algn="ctr" rtl="0" eaLnBrk="1" fontAlgn="base" hangingPunct="1">
        <a:spcBef>
          <a:spcPct val="0"/>
        </a:spcBef>
        <a:spcAft>
          <a:spcPct val="0"/>
        </a:spcAft>
        <a:defRPr sz="24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ctr" rtl="0" eaLnBrk="1" fontAlgn="base" hangingPunct="1">
        <a:lnSpc>
          <a:spcPct val="90000"/>
        </a:lnSpc>
        <a:spcBef>
          <a:spcPts val="366"/>
        </a:spcBef>
        <a:spcAft>
          <a:spcPct val="0"/>
        </a:spcAft>
        <a:defRPr sz="1500">
          <a:solidFill>
            <a:srgbClr val="E6E6E6"/>
          </a:solidFill>
          <a:latin typeface="+mn-lt"/>
          <a:ea typeface="+mn-ea"/>
          <a:cs typeface="+mn-cs"/>
          <a:sym typeface="Lucida Grande" charset="0"/>
        </a:defRPr>
      </a:lvl1pPr>
      <a:lvl2pPr marL="164306" indent="-35719" algn="l" rtl="0" eaLnBrk="1" fontAlgn="base" hangingPunct="1">
        <a:spcBef>
          <a:spcPts val="506"/>
        </a:spcBef>
        <a:spcAft>
          <a:spcPct val="0"/>
        </a:spcAft>
        <a:buClr>
          <a:srgbClr val="E6E6E6"/>
        </a:buClr>
        <a:buSzPct val="100000"/>
        <a:buFont typeface="Thonburi" charset="0"/>
        <a:buChar char="•"/>
        <a:defRPr sz="1200">
          <a:solidFill>
            <a:srgbClr val="E6E6E6"/>
          </a:solidFill>
          <a:latin typeface="+mn-lt"/>
          <a:ea typeface="+mn-ea"/>
          <a:cs typeface="+mn-cs"/>
          <a:sym typeface="Lucida Grande" charset="0"/>
        </a:defRPr>
      </a:lvl2pPr>
      <a:lvl3pPr marL="292894" indent="-35719" algn="l" rtl="0" eaLnBrk="1" fontAlgn="base" hangingPunct="1">
        <a:spcBef>
          <a:spcPts val="422"/>
        </a:spcBef>
        <a:spcAft>
          <a:spcPct val="0"/>
        </a:spcAft>
        <a:buClr>
          <a:srgbClr val="E6E6E6"/>
        </a:buClr>
        <a:buSzPct val="100000"/>
        <a:buFont typeface="Thonburi" charset="0"/>
        <a:buChar char="•"/>
        <a:defRPr sz="1200">
          <a:solidFill>
            <a:srgbClr val="E6E6E6"/>
          </a:solidFill>
          <a:latin typeface="+mn-lt"/>
          <a:ea typeface="+mn-ea"/>
          <a:cs typeface="+mn-cs"/>
          <a:sym typeface="Lucida Grande" charset="0"/>
        </a:defRPr>
      </a:lvl3pPr>
      <a:lvl4pPr marL="421481" indent="-35719" algn="l" rtl="0" eaLnBrk="1" fontAlgn="base" hangingPunct="1">
        <a:spcBef>
          <a:spcPts val="366"/>
        </a:spcBef>
        <a:spcAft>
          <a:spcPct val="0"/>
        </a:spcAft>
        <a:buClr>
          <a:srgbClr val="E6E6E6"/>
        </a:buClr>
        <a:buSzPct val="100000"/>
        <a:buFont typeface="Thonburi" charset="0"/>
        <a:buChar char="•"/>
        <a:defRPr sz="1200">
          <a:solidFill>
            <a:srgbClr val="E6E6E6"/>
          </a:solidFill>
          <a:latin typeface="+mn-lt"/>
          <a:ea typeface="+mn-ea"/>
          <a:cs typeface="+mn-cs"/>
          <a:sym typeface="Lucida Grande" charset="0"/>
        </a:defRPr>
      </a:lvl4pPr>
      <a:lvl5pPr marL="550069" indent="-35719" algn="l" rtl="0" eaLnBrk="1" fontAlgn="base" hangingPunct="1">
        <a:spcBef>
          <a:spcPts val="366"/>
        </a:spcBef>
        <a:spcAft>
          <a:spcPct val="0"/>
        </a:spcAft>
        <a:buClr>
          <a:srgbClr val="E6E6E6"/>
        </a:buClr>
        <a:buSzPct val="100000"/>
        <a:buFont typeface="Thonburi" charset="0"/>
        <a:buChar char="•"/>
        <a:defRPr sz="1200">
          <a:solidFill>
            <a:srgbClr val="E6E6E6"/>
          </a:solidFill>
          <a:latin typeface="+mn-lt"/>
          <a:ea typeface="+mn-ea"/>
          <a:cs typeface="+mn-cs"/>
          <a:sym typeface="Lucida Grande" charset="0"/>
        </a:defRPr>
      </a:lvl5pPr>
      <a:lvl6pPr marL="678656" indent="-35719" algn="l" rtl="0" eaLnBrk="1" fontAlgn="base" hangingPunct="1">
        <a:spcBef>
          <a:spcPts val="366"/>
        </a:spcBef>
        <a:spcAft>
          <a:spcPct val="0"/>
        </a:spcAft>
        <a:buClr>
          <a:srgbClr val="E6E6E6"/>
        </a:buClr>
        <a:buSzPct val="100000"/>
        <a:buFont typeface="Thonburi" charset="0"/>
        <a:buChar char="•"/>
        <a:defRPr sz="1200">
          <a:solidFill>
            <a:srgbClr val="E6E6E6"/>
          </a:solidFill>
          <a:latin typeface="+mn-lt"/>
          <a:ea typeface="+mn-ea"/>
          <a:cs typeface="+mn-cs"/>
          <a:sym typeface="Lucida Grande" charset="0"/>
        </a:defRPr>
      </a:lvl6pPr>
      <a:lvl7pPr marL="807244" indent="-35719" algn="l" rtl="0" eaLnBrk="1" fontAlgn="base" hangingPunct="1">
        <a:spcBef>
          <a:spcPts val="366"/>
        </a:spcBef>
        <a:spcAft>
          <a:spcPct val="0"/>
        </a:spcAft>
        <a:buClr>
          <a:srgbClr val="E6E6E6"/>
        </a:buClr>
        <a:buSzPct val="100000"/>
        <a:buFont typeface="Thonburi" charset="0"/>
        <a:buChar char="•"/>
        <a:defRPr sz="1200">
          <a:solidFill>
            <a:srgbClr val="E6E6E6"/>
          </a:solidFill>
          <a:latin typeface="+mn-lt"/>
          <a:ea typeface="+mn-ea"/>
          <a:cs typeface="+mn-cs"/>
          <a:sym typeface="Lucida Grande" charset="0"/>
        </a:defRPr>
      </a:lvl7pPr>
      <a:lvl8pPr marL="935831" indent="-35719" algn="l" rtl="0" eaLnBrk="1" fontAlgn="base" hangingPunct="1">
        <a:spcBef>
          <a:spcPts val="366"/>
        </a:spcBef>
        <a:spcAft>
          <a:spcPct val="0"/>
        </a:spcAft>
        <a:buClr>
          <a:srgbClr val="E6E6E6"/>
        </a:buClr>
        <a:buSzPct val="100000"/>
        <a:buFont typeface="Thonburi" charset="0"/>
        <a:buChar char="•"/>
        <a:defRPr sz="1200">
          <a:solidFill>
            <a:srgbClr val="E6E6E6"/>
          </a:solidFill>
          <a:latin typeface="+mn-lt"/>
          <a:ea typeface="+mn-ea"/>
          <a:cs typeface="+mn-cs"/>
          <a:sym typeface="Lucida Grande" charset="0"/>
        </a:defRPr>
      </a:lvl8pPr>
      <a:lvl9pPr marL="1064419" indent="-35719" algn="l" rtl="0" eaLnBrk="1" fontAlgn="base" hangingPunct="1">
        <a:spcBef>
          <a:spcPts val="366"/>
        </a:spcBef>
        <a:spcAft>
          <a:spcPct val="0"/>
        </a:spcAft>
        <a:buClr>
          <a:srgbClr val="E6E6E6"/>
        </a:buClr>
        <a:buSzPct val="100000"/>
        <a:buFont typeface="Thonburi" charset="0"/>
        <a:buChar char="•"/>
        <a:defRPr sz="1200">
          <a:solidFill>
            <a:srgbClr val="E6E6E6"/>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1"/>
          <p:cNvSpPr>
            <a:spLocks noGrp="1" noChangeArrowheads="1"/>
          </p:cNvSpPr>
          <p:nvPr>
            <p:ph type="title"/>
          </p:nvPr>
        </p:nvSpPr>
        <p:spPr bwMode="auto">
          <a:xfrm>
            <a:off x="2486026" y="1574801"/>
            <a:ext cx="4164806" cy="6080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14339" name="Rectangle 2"/>
          <p:cNvSpPr>
            <a:spLocks noGrp="1" noChangeArrowheads="1"/>
          </p:cNvSpPr>
          <p:nvPr>
            <p:ph type="body" idx="1"/>
          </p:nvPr>
        </p:nvSpPr>
        <p:spPr bwMode="auto">
          <a:xfrm>
            <a:off x="2577704" y="2182814"/>
            <a:ext cx="4098131" cy="2435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text styles</a:t>
            </a:r>
          </a:p>
          <a:p>
            <a:pPr lvl="1"/>
            <a:r>
              <a:rPr lang="en-US" smtClean="0">
                <a:sym typeface="Lucida Grande" charset="0"/>
              </a:rPr>
              <a:t>Second level</a:t>
            </a:r>
          </a:p>
          <a:p>
            <a:pPr lvl="2"/>
            <a:r>
              <a:rPr lang="en-US" smtClean="0">
                <a:sym typeface="Lucida Grande" charset="0"/>
              </a:rPr>
              <a:t>Third level</a:t>
            </a:r>
          </a:p>
          <a:p>
            <a:pPr lvl="3"/>
            <a:r>
              <a:rPr lang="en-US" smtClean="0">
                <a:sym typeface="Lucida Grande" charset="0"/>
              </a:rPr>
              <a:t>Fourth level</a:t>
            </a:r>
          </a:p>
          <a:p>
            <a:pPr lvl="4"/>
            <a:r>
              <a:rPr lang="en-US" smtClean="0">
                <a:sym typeface="Lucida Grande" charset="0"/>
              </a:rPr>
              <a:t>Fifth level</a:t>
            </a:r>
            <a:endParaRPr lang="en-US">
              <a:sym typeface="Lucida Grande" charset="0"/>
            </a:endParaRPr>
          </a:p>
        </p:txBody>
      </p:sp>
    </p:spTree>
    <p:extLst>
      <p:ext uri="{BB962C8B-B14F-4D97-AF65-F5344CB8AC3E}">
        <p14:creationId xmlns:p14="http://schemas.microsoft.com/office/powerpoint/2010/main" val="1029432141"/>
      </p:ext>
    </p:extLst>
  </p:cSld>
  <p:clrMap bg1="lt1" tx1="dk1" bg2="lt2" tx2="dk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73" r:id="rId5"/>
    <p:sldLayoutId id="2147484374" r:id="rId6"/>
    <p:sldLayoutId id="2147484375" r:id="rId7"/>
    <p:sldLayoutId id="2147484376" r:id="rId8"/>
    <p:sldLayoutId id="2147484377" r:id="rId9"/>
    <p:sldLayoutId id="2147484378" r:id="rId10"/>
    <p:sldLayoutId id="2147484379" r:id="rId11"/>
  </p:sldLayoutIdLst>
  <p:transition/>
  <p:txStyles>
    <p:titleStyle>
      <a:lvl1pPr algn="l" rtl="0" eaLnBrk="1" fontAlgn="base" hangingPunct="1">
        <a:spcBef>
          <a:spcPct val="0"/>
        </a:spcBef>
        <a:spcAft>
          <a:spcPct val="0"/>
        </a:spcAft>
        <a:defRPr sz="1800" b="1">
          <a:solidFill>
            <a:srgbClr val="0F243E"/>
          </a:solidFill>
          <a:latin typeface="+mj-lt"/>
          <a:ea typeface="+mj-ea"/>
          <a:cs typeface="+mj-cs"/>
          <a:sym typeface="Lucida Grande" charset="0"/>
        </a:defRPr>
      </a:lvl1pPr>
      <a:lvl2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2pPr>
      <a:lvl3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3pPr>
      <a:lvl4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4pPr>
      <a:lvl5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5pPr>
      <a:lvl6pPr marL="128588"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6pPr>
      <a:lvl7pPr marL="257175"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7pPr>
      <a:lvl8pPr marL="385763"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8pPr>
      <a:lvl9pPr marL="514350"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9pPr>
    </p:titleStyle>
    <p:bodyStyle>
      <a:lvl1pPr marL="150019" indent="-150019" algn="l" rtl="0" eaLnBrk="1" fontAlgn="base" hangingPunct="1">
        <a:spcBef>
          <a:spcPts val="366"/>
        </a:spcBef>
        <a:spcAft>
          <a:spcPct val="0"/>
        </a:spcAft>
        <a:buClr>
          <a:srgbClr val="366092"/>
        </a:buClr>
        <a:buSzPct val="100000"/>
        <a:buFont typeface="Thonburi" charset="0"/>
        <a:buChar char="•"/>
        <a:defRPr sz="1575" b="1">
          <a:solidFill>
            <a:srgbClr val="366092"/>
          </a:solidFill>
          <a:latin typeface="+mn-lt"/>
          <a:ea typeface="+mn-ea"/>
          <a:cs typeface="+mn-cs"/>
          <a:sym typeface="Lucida Grande" charset="0"/>
        </a:defRPr>
      </a:lvl1pPr>
      <a:lvl2pPr marL="429816" indent="-150019" algn="l" rtl="0" eaLnBrk="1" fontAlgn="base" hangingPunct="1">
        <a:spcBef>
          <a:spcPts val="506"/>
        </a:spcBef>
        <a:spcAft>
          <a:spcPct val="0"/>
        </a:spcAft>
        <a:buClr>
          <a:srgbClr val="366092"/>
        </a:buClr>
        <a:buSzPct val="34000"/>
        <a:buFont typeface="Thonburi" charset="0"/>
        <a:buChar char="•"/>
        <a:defRPr sz="1575" b="1">
          <a:solidFill>
            <a:srgbClr val="366092"/>
          </a:solidFill>
          <a:latin typeface="+mn-lt"/>
          <a:ea typeface="+mn-ea"/>
          <a:cs typeface="+mn-cs"/>
          <a:sym typeface="Lucida Grande" charset="0"/>
        </a:defRPr>
      </a:lvl2pPr>
      <a:lvl3pPr marL="429816" indent="-150019" algn="l" rtl="0" eaLnBrk="1" fontAlgn="base" hangingPunct="1">
        <a:spcBef>
          <a:spcPts val="422"/>
        </a:spcBef>
        <a:spcAft>
          <a:spcPct val="0"/>
        </a:spcAft>
        <a:buClr>
          <a:srgbClr val="366092"/>
        </a:buClr>
        <a:buSzPct val="34000"/>
        <a:buFont typeface="Thonburi" charset="0"/>
        <a:buChar char="•"/>
        <a:defRPr sz="1575" b="1">
          <a:solidFill>
            <a:srgbClr val="366092"/>
          </a:solidFill>
          <a:latin typeface="+mn-lt"/>
          <a:ea typeface="+mn-ea"/>
          <a:cs typeface="+mn-cs"/>
          <a:sym typeface="Lucida Grande" charset="0"/>
        </a:defRPr>
      </a:lvl3pPr>
      <a:lvl4pPr marL="429816" indent="-150019" algn="l" rtl="0" eaLnBrk="1" fontAlgn="base" hangingPunct="1">
        <a:spcBef>
          <a:spcPts val="366"/>
        </a:spcBef>
        <a:spcAft>
          <a:spcPct val="0"/>
        </a:spcAft>
        <a:buClr>
          <a:srgbClr val="366092"/>
        </a:buClr>
        <a:buSzPct val="34000"/>
        <a:buFont typeface="Thonburi" charset="0"/>
        <a:buChar char="•"/>
        <a:defRPr sz="1575" b="1">
          <a:solidFill>
            <a:srgbClr val="366092"/>
          </a:solidFill>
          <a:latin typeface="+mn-lt"/>
          <a:ea typeface="+mn-ea"/>
          <a:cs typeface="+mn-cs"/>
          <a:sym typeface="Lucida Grande" charset="0"/>
        </a:defRPr>
      </a:lvl4pPr>
      <a:lvl5pPr marL="429816" indent="-150019" algn="l" rtl="0" eaLnBrk="1" fontAlgn="base" hangingPunct="1">
        <a:spcBef>
          <a:spcPts val="366"/>
        </a:spcBef>
        <a:spcAft>
          <a:spcPct val="0"/>
        </a:spcAft>
        <a:buClr>
          <a:srgbClr val="366092"/>
        </a:buClr>
        <a:buSzPct val="34000"/>
        <a:buFont typeface="Thonburi" charset="0"/>
        <a:buChar char="•"/>
        <a:defRPr sz="1575" b="1">
          <a:solidFill>
            <a:srgbClr val="366092"/>
          </a:solidFill>
          <a:latin typeface="+mn-lt"/>
          <a:ea typeface="+mn-ea"/>
          <a:cs typeface="+mn-cs"/>
          <a:sym typeface="Lucida Grande" charset="0"/>
        </a:defRPr>
      </a:lvl5pPr>
      <a:lvl6pPr marL="558998" indent="-150019" algn="l" rtl="0" eaLnBrk="1" fontAlgn="base" hangingPunct="1">
        <a:spcBef>
          <a:spcPts val="366"/>
        </a:spcBef>
        <a:spcAft>
          <a:spcPct val="0"/>
        </a:spcAft>
        <a:buClr>
          <a:srgbClr val="366092"/>
        </a:buClr>
        <a:buSzPct val="34000"/>
        <a:buFont typeface="Thonburi" charset="0"/>
        <a:buChar char="•"/>
        <a:defRPr sz="1575" b="1">
          <a:solidFill>
            <a:srgbClr val="366092"/>
          </a:solidFill>
          <a:latin typeface="+mn-lt"/>
          <a:ea typeface="+mn-ea"/>
          <a:cs typeface="+mn-cs"/>
          <a:sym typeface="Lucida Grande" charset="0"/>
        </a:defRPr>
      </a:lvl6pPr>
      <a:lvl7pPr marL="687586" indent="-150019" algn="l" rtl="0" eaLnBrk="1" fontAlgn="base" hangingPunct="1">
        <a:spcBef>
          <a:spcPts val="366"/>
        </a:spcBef>
        <a:spcAft>
          <a:spcPct val="0"/>
        </a:spcAft>
        <a:buClr>
          <a:srgbClr val="366092"/>
        </a:buClr>
        <a:buSzPct val="34000"/>
        <a:buFont typeface="Thonburi" charset="0"/>
        <a:buChar char="•"/>
        <a:defRPr sz="1575" b="1">
          <a:solidFill>
            <a:srgbClr val="366092"/>
          </a:solidFill>
          <a:latin typeface="+mn-lt"/>
          <a:ea typeface="+mn-ea"/>
          <a:cs typeface="+mn-cs"/>
          <a:sym typeface="Lucida Grande" charset="0"/>
        </a:defRPr>
      </a:lvl7pPr>
      <a:lvl8pPr marL="816173" indent="-150019" algn="l" rtl="0" eaLnBrk="1" fontAlgn="base" hangingPunct="1">
        <a:spcBef>
          <a:spcPts val="366"/>
        </a:spcBef>
        <a:spcAft>
          <a:spcPct val="0"/>
        </a:spcAft>
        <a:buClr>
          <a:srgbClr val="366092"/>
        </a:buClr>
        <a:buSzPct val="34000"/>
        <a:buFont typeface="Thonburi" charset="0"/>
        <a:buChar char="•"/>
        <a:defRPr sz="1575" b="1">
          <a:solidFill>
            <a:srgbClr val="366092"/>
          </a:solidFill>
          <a:latin typeface="+mn-lt"/>
          <a:ea typeface="+mn-ea"/>
          <a:cs typeface="+mn-cs"/>
          <a:sym typeface="Lucida Grande" charset="0"/>
        </a:defRPr>
      </a:lvl8pPr>
      <a:lvl9pPr marL="944761" indent="-150019" algn="l" rtl="0" eaLnBrk="1" fontAlgn="base" hangingPunct="1">
        <a:spcBef>
          <a:spcPts val="366"/>
        </a:spcBef>
        <a:spcAft>
          <a:spcPct val="0"/>
        </a:spcAft>
        <a:buClr>
          <a:srgbClr val="366092"/>
        </a:buClr>
        <a:buSzPct val="34000"/>
        <a:buFont typeface="Thonburi" charset="0"/>
        <a:buChar char="•"/>
        <a:defRPr sz="1575" b="1">
          <a:solidFill>
            <a:srgbClr val="366092"/>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362" name="Rectangle 1"/>
          <p:cNvSpPr>
            <a:spLocks noGrp="1" noChangeArrowheads="1"/>
          </p:cNvSpPr>
          <p:nvPr>
            <p:ph type="title"/>
          </p:nvPr>
        </p:nvSpPr>
        <p:spPr bwMode="auto">
          <a:xfrm>
            <a:off x="2486026" y="1574801"/>
            <a:ext cx="4164806" cy="6080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15363" name="Rectangle 2"/>
          <p:cNvSpPr>
            <a:spLocks noGrp="1" noChangeArrowheads="1"/>
          </p:cNvSpPr>
          <p:nvPr>
            <p:ph type="body" idx="1"/>
          </p:nvPr>
        </p:nvSpPr>
        <p:spPr bwMode="auto">
          <a:xfrm>
            <a:off x="2577704" y="2182814"/>
            <a:ext cx="4098131" cy="2435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text styles</a:t>
            </a:r>
          </a:p>
          <a:p>
            <a:pPr lvl="1"/>
            <a:r>
              <a:rPr lang="en-US" smtClean="0">
                <a:sym typeface="Lucida Grande" charset="0"/>
              </a:rPr>
              <a:t>Second level</a:t>
            </a:r>
          </a:p>
          <a:p>
            <a:pPr lvl="2"/>
            <a:r>
              <a:rPr lang="en-US" smtClean="0">
                <a:sym typeface="Lucida Grande" charset="0"/>
              </a:rPr>
              <a:t>Third level</a:t>
            </a:r>
          </a:p>
          <a:p>
            <a:pPr lvl="3"/>
            <a:r>
              <a:rPr lang="en-US" smtClean="0">
                <a:sym typeface="Lucida Grande" charset="0"/>
              </a:rPr>
              <a:t>Fourth level</a:t>
            </a:r>
          </a:p>
          <a:p>
            <a:pPr lvl="4"/>
            <a:r>
              <a:rPr lang="en-US" smtClean="0">
                <a:sym typeface="Lucida Grande" charset="0"/>
              </a:rPr>
              <a:t>Fifth level</a:t>
            </a:r>
            <a:endParaRPr lang="en-US">
              <a:sym typeface="Lucida Grande" charset="0"/>
            </a:endParaRPr>
          </a:p>
        </p:txBody>
      </p:sp>
    </p:spTree>
    <p:extLst>
      <p:ext uri="{BB962C8B-B14F-4D97-AF65-F5344CB8AC3E}">
        <p14:creationId xmlns:p14="http://schemas.microsoft.com/office/powerpoint/2010/main" val="727998713"/>
      </p:ext>
    </p:extLst>
  </p:cSld>
  <p:clrMap bg1="lt1" tx1="dk1" bg2="lt2" tx2="dk2" accent1="accent1" accent2="accent2" accent3="accent3" accent4="accent4" accent5="accent5" accent6="accent6" hlink="hlink" folHlink="folHlink"/>
  <p:sldLayoutIdLst>
    <p:sldLayoutId id="2147484381" r:id="rId1"/>
    <p:sldLayoutId id="2147484382" r:id="rId2"/>
    <p:sldLayoutId id="2147484383" r:id="rId3"/>
    <p:sldLayoutId id="2147484384" r:id="rId4"/>
    <p:sldLayoutId id="2147484385" r:id="rId5"/>
    <p:sldLayoutId id="2147484386" r:id="rId6"/>
    <p:sldLayoutId id="2147484387" r:id="rId7"/>
    <p:sldLayoutId id="2147484388" r:id="rId8"/>
    <p:sldLayoutId id="2147484389" r:id="rId9"/>
    <p:sldLayoutId id="2147484390" r:id="rId10"/>
    <p:sldLayoutId id="2147484391" r:id="rId11"/>
  </p:sldLayoutIdLst>
  <p:transition/>
  <p:txStyles>
    <p:titleStyle>
      <a:lvl1pPr algn="l" rtl="0" eaLnBrk="1" fontAlgn="base" hangingPunct="1">
        <a:spcBef>
          <a:spcPct val="0"/>
        </a:spcBef>
        <a:spcAft>
          <a:spcPct val="0"/>
        </a:spcAft>
        <a:defRPr sz="1800" b="1">
          <a:solidFill>
            <a:srgbClr val="0F243E"/>
          </a:solidFill>
          <a:latin typeface="+mj-lt"/>
          <a:ea typeface="+mj-ea"/>
          <a:cs typeface="+mj-cs"/>
          <a:sym typeface="Lucida Grande" charset="0"/>
        </a:defRPr>
      </a:lvl1pPr>
      <a:lvl2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2pPr>
      <a:lvl3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3pPr>
      <a:lvl4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4pPr>
      <a:lvl5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5pPr>
      <a:lvl6pPr marL="128588"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6pPr>
      <a:lvl7pPr marL="257175"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7pPr>
      <a:lvl8pPr marL="385763"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8pPr>
      <a:lvl9pPr marL="514350"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366"/>
        </a:spcBef>
        <a:spcAft>
          <a:spcPct val="0"/>
        </a:spcAft>
        <a:defRPr sz="1575" b="1">
          <a:solidFill>
            <a:srgbClr val="366092"/>
          </a:solidFill>
          <a:latin typeface="+mn-lt"/>
          <a:ea typeface="+mn-ea"/>
          <a:cs typeface="+mn-cs"/>
          <a:sym typeface="Lucida Grande" charset="0"/>
        </a:defRPr>
      </a:lvl1pPr>
      <a:lvl2pPr marL="71438" indent="-71438" algn="l" rtl="0" eaLnBrk="1" fontAlgn="base" hangingPunct="1">
        <a:spcBef>
          <a:spcPts val="506"/>
        </a:spcBef>
        <a:spcAft>
          <a:spcPct val="0"/>
        </a:spcAft>
        <a:defRPr sz="1575" b="1">
          <a:solidFill>
            <a:srgbClr val="366092"/>
          </a:solidFill>
          <a:latin typeface="+mn-lt"/>
          <a:ea typeface="+mn-ea"/>
          <a:cs typeface="+mn-cs"/>
          <a:sym typeface="Lucida Grande" charset="0"/>
        </a:defRPr>
      </a:lvl2pPr>
      <a:lvl3pPr marL="71438" indent="-71438" algn="l" rtl="0" eaLnBrk="1" fontAlgn="base" hangingPunct="1">
        <a:spcBef>
          <a:spcPts val="422"/>
        </a:spcBef>
        <a:spcAft>
          <a:spcPct val="0"/>
        </a:spcAft>
        <a:defRPr sz="1575" b="1">
          <a:solidFill>
            <a:srgbClr val="366092"/>
          </a:solidFill>
          <a:latin typeface="+mn-lt"/>
          <a:ea typeface="+mn-ea"/>
          <a:cs typeface="+mn-cs"/>
          <a:sym typeface="Lucida Grande" charset="0"/>
        </a:defRPr>
      </a:lvl3pPr>
      <a:lvl4pPr marL="71438"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4pPr>
      <a:lvl5pPr marL="71438"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5pPr>
      <a:lvl6pPr marL="200025"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6pPr>
      <a:lvl7pPr marL="328613"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7pPr>
      <a:lvl8pPr marL="457200"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8pPr>
      <a:lvl9pPr marL="585788"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386" name="Rectangle 1"/>
          <p:cNvSpPr>
            <a:spLocks noGrp="1" noChangeArrowheads="1"/>
          </p:cNvSpPr>
          <p:nvPr>
            <p:ph type="title"/>
          </p:nvPr>
        </p:nvSpPr>
        <p:spPr bwMode="auto">
          <a:xfrm>
            <a:off x="2786062" y="923926"/>
            <a:ext cx="3806429" cy="2447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pic>
        <p:nvPicPr>
          <p:cNvPr id="16387" name="Picture 2"/>
          <p:cNvPicPr>
            <a:picLocks noChangeAspect="1" noChangeArrowheads="1"/>
          </p:cNvPicPr>
          <p:nvPr/>
        </p:nvPicPr>
        <p:blipFill>
          <a:blip r:embed="rId13" cstate="email">
            <a:extLst>
              <a:ext uri="{28A0092B-C50C-407E-A947-70E740481C1C}">
                <a14:useLocalDpi xmlns:a14="http://schemas.microsoft.com/office/drawing/2010/main" val="0"/>
              </a:ext>
            </a:extLst>
          </a:blip>
          <a:srcRect b="36331"/>
          <a:stretch>
            <a:fillRect/>
          </a:stretch>
        </p:blipFill>
        <p:spPr bwMode="auto">
          <a:xfrm>
            <a:off x="5041107" y="4429126"/>
            <a:ext cx="1502569"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pic>
    </p:spTree>
    <p:extLst>
      <p:ext uri="{BB962C8B-B14F-4D97-AF65-F5344CB8AC3E}">
        <p14:creationId xmlns:p14="http://schemas.microsoft.com/office/powerpoint/2010/main" val="2419736380"/>
      </p:ext>
    </p:extLst>
  </p:cSld>
  <p:clrMap bg1="lt1" tx1="dk1" bg2="lt2" tx2="dk2" accent1="accent1" accent2="accent2" accent3="accent3" accent4="accent4" accent5="accent5" accent6="accent6" hlink="hlink" folHlink="folHlink"/>
  <p:sldLayoutIdLst>
    <p:sldLayoutId id="2147484393" r:id="rId1"/>
    <p:sldLayoutId id="2147484394" r:id="rId2"/>
    <p:sldLayoutId id="2147484395" r:id="rId3"/>
    <p:sldLayoutId id="2147484396" r:id="rId4"/>
    <p:sldLayoutId id="2147484397" r:id="rId5"/>
    <p:sldLayoutId id="2147484398" r:id="rId6"/>
    <p:sldLayoutId id="2147484399" r:id="rId7"/>
    <p:sldLayoutId id="2147484400" r:id="rId8"/>
    <p:sldLayoutId id="2147484401" r:id="rId9"/>
    <p:sldLayoutId id="2147484402" r:id="rId10"/>
    <p:sldLayoutId id="2147484403" r:id="rId11"/>
  </p:sldLayoutIdLst>
  <p:transition/>
  <p:txStyles>
    <p:titleStyle>
      <a:lvl1pPr algn="r" rtl="0" eaLnBrk="1" fontAlgn="base" hangingPunct="1">
        <a:spcBef>
          <a:spcPct val="0"/>
        </a:spcBef>
        <a:spcAft>
          <a:spcPct val="0"/>
        </a:spcAft>
        <a:defRPr sz="2700" b="1">
          <a:solidFill>
            <a:srgbClr val="FFFFFF"/>
          </a:solidFill>
          <a:latin typeface="+mj-lt"/>
          <a:ea typeface="+mj-ea"/>
          <a:cs typeface="+mj-cs"/>
          <a:sym typeface="Lucida Grande" charset="0"/>
        </a:defRPr>
      </a:lvl1pPr>
      <a:lvl2pPr algn="r" rtl="0" eaLnBrk="1" fontAlgn="base" hangingPunct="1">
        <a:spcBef>
          <a:spcPct val="0"/>
        </a:spcBef>
        <a:spcAft>
          <a:spcPct val="0"/>
        </a:spcAft>
        <a:defRPr sz="2700" b="1">
          <a:solidFill>
            <a:srgbClr val="FFFFFF"/>
          </a:solidFill>
          <a:latin typeface="Lucida Grande" charset="0"/>
          <a:ea typeface="ヒラギノ角ゴ ProN W6" charset="0"/>
          <a:cs typeface="ヒラギノ角ゴ ProN W6" charset="0"/>
          <a:sym typeface="Lucida Grande" charset="0"/>
        </a:defRPr>
      </a:lvl2pPr>
      <a:lvl3pPr algn="r" rtl="0" eaLnBrk="1" fontAlgn="base" hangingPunct="1">
        <a:spcBef>
          <a:spcPct val="0"/>
        </a:spcBef>
        <a:spcAft>
          <a:spcPct val="0"/>
        </a:spcAft>
        <a:defRPr sz="2700" b="1">
          <a:solidFill>
            <a:srgbClr val="FFFFFF"/>
          </a:solidFill>
          <a:latin typeface="Lucida Grande" charset="0"/>
          <a:ea typeface="ヒラギノ角ゴ ProN W6" charset="0"/>
          <a:cs typeface="ヒラギノ角ゴ ProN W6" charset="0"/>
          <a:sym typeface="Lucida Grande" charset="0"/>
        </a:defRPr>
      </a:lvl3pPr>
      <a:lvl4pPr algn="r" rtl="0" eaLnBrk="1" fontAlgn="base" hangingPunct="1">
        <a:spcBef>
          <a:spcPct val="0"/>
        </a:spcBef>
        <a:spcAft>
          <a:spcPct val="0"/>
        </a:spcAft>
        <a:defRPr sz="2700" b="1">
          <a:solidFill>
            <a:srgbClr val="FFFFFF"/>
          </a:solidFill>
          <a:latin typeface="Lucida Grande" charset="0"/>
          <a:ea typeface="ヒラギノ角ゴ ProN W6" charset="0"/>
          <a:cs typeface="ヒラギノ角ゴ ProN W6" charset="0"/>
          <a:sym typeface="Lucida Grande" charset="0"/>
        </a:defRPr>
      </a:lvl4pPr>
      <a:lvl5pPr algn="r" rtl="0" eaLnBrk="1" fontAlgn="base" hangingPunct="1">
        <a:spcBef>
          <a:spcPct val="0"/>
        </a:spcBef>
        <a:spcAft>
          <a:spcPct val="0"/>
        </a:spcAft>
        <a:defRPr sz="2700" b="1">
          <a:solidFill>
            <a:srgbClr val="FFFFFF"/>
          </a:solidFill>
          <a:latin typeface="Lucida Grande" charset="0"/>
          <a:ea typeface="ヒラギノ角ゴ ProN W6" charset="0"/>
          <a:cs typeface="ヒラギノ角ゴ ProN W6" charset="0"/>
          <a:sym typeface="Lucida Grande" charset="0"/>
        </a:defRPr>
      </a:lvl5pPr>
      <a:lvl6pPr marL="128588" algn="r" rtl="0" eaLnBrk="1" fontAlgn="base" hangingPunct="1">
        <a:spcBef>
          <a:spcPct val="0"/>
        </a:spcBef>
        <a:spcAft>
          <a:spcPct val="0"/>
        </a:spcAft>
        <a:defRPr sz="2700" b="1">
          <a:solidFill>
            <a:srgbClr val="FFFFFF"/>
          </a:solidFill>
          <a:latin typeface="Lucida Grande" charset="0"/>
          <a:ea typeface="ヒラギノ角ゴ ProN W6" charset="0"/>
          <a:cs typeface="ヒラギノ角ゴ ProN W6" charset="0"/>
          <a:sym typeface="Lucida Grande" charset="0"/>
        </a:defRPr>
      </a:lvl6pPr>
      <a:lvl7pPr marL="257175" algn="r" rtl="0" eaLnBrk="1" fontAlgn="base" hangingPunct="1">
        <a:spcBef>
          <a:spcPct val="0"/>
        </a:spcBef>
        <a:spcAft>
          <a:spcPct val="0"/>
        </a:spcAft>
        <a:defRPr sz="2700" b="1">
          <a:solidFill>
            <a:srgbClr val="FFFFFF"/>
          </a:solidFill>
          <a:latin typeface="Lucida Grande" charset="0"/>
          <a:ea typeface="ヒラギノ角ゴ ProN W6" charset="0"/>
          <a:cs typeface="ヒラギノ角ゴ ProN W6" charset="0"/>
          <a:sym typeface="Lucida Grande" charset="0"/>
        </a:defRPr>
      </a:lvl7pPr>
      <a:lvl8pPr marL="385763" algn="r" rtl="0" eaLnBrk="1" fontAlgn="base" hangingPunct="1">
        <a:spcBef>
          <a:spcPct val="0"/>
        </a:spcBef>
        <a:spcAft>
          <a:spcPct val="0"/>
        </a:spcAft>
        <a:defRPr sz="2700" b="1">
          <a:solidFill>
            <a:srgbClr val="FFFFFF"/>
          </a:solidFill>
          <a:latin typeface="Lucida Grande" charset="0"/>
          <a:ea typeface="ヒラギノ角ゴ ProN W6" charset="0"/>
          <a:cs typeface="ヒラギノ角ゴ ProN W6" charset="0"/>
          <a:sym typeface="Lucida Grande" charset="0"/>
        </a:defRPr>
      </a:lvl8pPr>
      <a:lvl9pPr marL="514350" algn="r" rtl="0" eaLnBrk="1" fontAlgn="base" hangingPunct="1">
        <a:spcBef>
          <a:spcPct val="0"/>
        </a:spcBef>
        <a:spcAft>
          <a:spcPct val="0"/>
        </a:spcAft>
        <a:defRPr sz="27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338"/>
        </a:spcBef>
        <a:spcAft>
          <a:spcPct val="0"/>
        </a:spcAft>
        <a:defRPr b="1">
          <a:solidFill>
            <a:srgbClr val="0F243E"/>
          </a:solidFill>
          <a:latin typeface="+mn-lt"/>
          <a:ea typeface="+mn-ea"/>
          <a:cs typeface="+mn-cs"/>
          <a:sym typeface="Lucida Grande" charset="0"/>
        </a:defRPr>
      </a:lvl1pPr>
      <a:lvl2pPr marL="69056" indent="-33338" algn="l" rtl="0" eaLnBrk="1" fontAlgn="base" hangingPunct="1">
        <a:spcBef>
          <a:spcPts val="506"/>
        </a:spcBef>
        <a:spcAft>
          <a:spcPct val="0"/>
        </a:spcAft>
        <a:buClr>
          <a:srgbClr val="000000"/>
        </a:buClr>
        <a:buSzPct val="100000"/>
        <a:buFont typeface="Thonburi" charset="0"/>
        <a:buChar char="•"/>
        <a:defRPr b="1">
          <a:solidFill>
            <a:schemeClr val="tx1"/>
          </a:solidFill>
          <a:latin typeface="+mn-lt"/>
          <a:ea typeface="ヒラギノ角ゴ ProN W3" charset="0"/>
          <a:cs typeface="ヒラギノ角ゴ ProN W3" charset="0"/>
          <a:sym typeface="Lucida Grande" charset="0"/>
        </a:defRPr>
      </a:lvl2pPr>
      <a:lvl3pPr marL="139304" indent="-35719" algn="l" rtl="0" eaLnBrk="1" fontAlgn="base" hangingPunct="1">
        <a:spcBef>
          <a:spcPts val="422"/>
        </a:spcBef>
        <a:spcAft>
          <a:spcPct val="0"/>
        </a:spcAft>
        <a:buClr>
          <a:srgbClr val="000000"/>
        </a:buClr>
        <a:buSzPct val="100000"/>
        <a:buFont typeface="Thonburi" charset="0"/>
        <a:buChar char="•"/>
        <a:defRPr sz="1200" b="1">
          <a:solidFill>
            <a:schemeClr val="tx1"/>
          </a:solidFill>
          <a:latin typeface="+mn-lt"/>
          <a:ea typeface="ヒラギノ角ゴ ProN W3" charset="0"/>
          <a:cs typeface="ヒラギノ角ゴ ProN W3" charset="0"/>
          <a:sym typeface="Lucida Grande" charset="0"/>
        </a:defRPr>
      </a:lvl3pPr>
      <a:lvl4pPr marL="214313" indent="-35719" algn="l" rtl="0" eaLnBrk="1" fontAlgn="base" hangingPunct="1">
        <a:spcBef>
          <a:spcPts val="366"/>
        </a:spcBef>
        <a:spcAft>
          <a:spcPct val="0"/>
        </a:spcAft>
        <a:buClr>
          <a:srgbClr val="000000"/>
        </a:buClr>
        <a:buSzPct val="50000"/>
        <a:buFont typeface="Calibri" charset="0"/>
        <a:buChar char="•"/>
        <a:defRPr sz="1050" b="1">
          <a:solidFill>
            <a:schemeClr val="tx1"/>
          </a:solidFill>
          <a:latin typeface="Calibri" charset="0"/>
          <a:ea typeface="ヒラギノ角ゴ ProN W3" charset="0"/>
          <a:cs typeface="ヒラギノ角ゴ ProN W3" charset="0"/>
          <a:sym typeface="Calibri" charset="0"/>
        </a:defRPr>
      </a:lvl4pPr>
      <a:lvl5pPr marL="285750" indent="-35719" algn="l" rtl="0" eaLnBrk="1" fontAlgn="base" hangingPunct="1">
        <a:spcBef>
          <a:spcPts val="366"/>
        </a:spcBef>
        <a:spcAft>
          <a:spcPct val="0"/>
        </a:spcAft>
        <a:buClr>
          <a:srgbClr val="000000"/>
        </a:buClr>
        <a:buSzPct val="100000"/>
        <a:buFont typeface="Calibri" charset="0"/>
        <a:buChar char="•"/>
        <a:defRPr sz="900" b="1">
          <a:solidFill>
            <a:schemeClr val="tx1"/>
          </a:solidFill>
          <a:latin typeface="Calibri" charset="0"/>
          <a:ea typeface="ヒラギノ角ゴ ProN W3" charset="0"/>
          <a:cs typeface="ヒラギノ角ゴ ProN W3" charset="0"/>
          <a:sym typeface="Calibri" charset="0"/>
        </a:defRPr>
      </a:lvl5pPr>
      <a:lvl6pPr marL="414338" indent="-35719" algn="l" rtl="0" eaLnBrk="1" fontAlgn="base" hangingPunct="1">
        <a:spcBef>
          <a:spcPts val="366"/>
        </a:spcBef>
        <a:spcAft>
          <a:spcPct val="0"/>
        </a:spcAft>
        <a:buClr>
          <a:srgbClr val="000000"/>
        </a:buClr>
        <a:buSzPct val="100000"/>
        <a:buFont typeface="Calibri" charset="0"/>
        <a:buChar char="•"/>
        <a:defRPr sz="900" b="1">
          <a:solidFill>
            <a:schemeClr val="tx1"/>
          </a:solidFill>
          <a:latin typeface="Calibri" charset="0"/>
          <a:ea typeface="ヒラギノ角ゴ ProN W3" charset="0"/>
          <a:cs typeface="ヒラギノ角ゴ ProN W3" charset="0"/>
          <a:sym typeface="Calibri" charset="0"/>
        </a:defRPr>
      </a:lvl6pPr>
      <a:lvl7pPr marL="542925" indent="-35719" algn="l" rtl="0" eaLnBrk="1" fontAlgn="base" hangingPunct="1">
        <a:spcBef>
          <a:spcPts val="366"/>
        </a:spcBef>
        <a:spcAft>
          <a:spcPct val="0"/>
        </a:spcAft>
        <a:buClr>
          <a:srgbClr val="000000"/>
        </a:buClr>
        <a:buSzPct val="100000"/>
        <a:buFont typeface="Calibri" charset="0"/>
        <a:buChar char="•"/>
        <a:defRPr sz="900" b="1">
          <a:solidFill>
            <a:schemeClr val="tx1"/>
          </a:solidFill>
          <a:latin typeface="Calibri" charset="0"/>
          <a:ea typeface="ヒラギノ角ゴ ProN W3" charset="0"/>
          <a:cs typeface="ヒラギノ角ゴ ProN W3" charset="0"/>
          <a:sym typeface="Calibri" charset="0"/>
        </a:defRPr>
      </a:lvl7pPr>
      <a:lvl8pPr marL="671513" indent="-35719" algn="l" rtl="0" eaLnBrk="1" fontAlgn="base" hangingPunct="1">
        <a:spcBef>
          <a:spcPts val="366"/>
        </a:spcBef>
        <a:spcAft>
          <a:spcPct val="0"/>
        </a:spcAft>
        <a:buClr>
          <a:srgbClr val="000000"/>
        </a:buClr>
        <a:buSzPct val="100000"/>
        <a:buFont typeface="Calibri" charset="0"/>
        <a:buChar char="•"/>
        <a:defRPr sz="900" b="1">
          <a:solidFill>
            <a:schemeClr val="tx1"/>
          </a:solidFill>
          <a:latin typeface="Calibri" charset="0"/>
          <a:ea typeface="ヒラギノ角ゴ ProN W3" charset="0"/>
          <a:cs typeface="ヒラギノ角ゴ ProN W3" charset="0"/>
          <a:sym typeface="Calibri" charset="0"/>
        </a:defRPr>
      </a:lvl8pPr>
      <a:lvl9pPr marL="800100" indent="-35719" algn="l" rtl="0" eaLnBrk="1" fontAlgn="base" hangingPunct="1">
        <a:spcBef>
          <a:spcPts val="366"/>
        </a:spcBef>
        <a:spcAft>
          <a:spcPct val="0"/>
        </a:spcAft>
        <a:buClr>
          <a:srgbClr val="000000"/>
        </a:buClr>
        <a:buSzPct val="100000"/>
        <a:buFont typeface="Calibri" charset="0"/>
        <a:buChar char="•"/>
        <a:defRPr sz="900" b="1">
          <a:solidFill>
            <a:schemeClr val="tx1"/>
          </a:solidFill>
          <a:latin typeface="Calibri" charset="0"/>
          <a:ea typeface="ヒラギノ角ゴ ProN W3" charset="0"/>
          <a:cs typeface="ヒラギノ角ゴ ProN W3" charset="0"/>
          <a:sym typeface="Calibri"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410" name="Rectangle 1"/>
          <p:cNvSpPr>
            <a:spLocks noGrp="1" noChangeArrowheads="1"/>
          </p:cNvSpPr>
          <p:nvPr>
            <p:ph type="title"/>
          </p:nvPr>
        </p:nvSpPr>
        <p:spPr bwMode="auto">
          <a:xfrm>
            <a:off x="132160" y="1676401"/>
            <a:ext cx="4164806" cy="4683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17411" name="Rectangle 2"/>
          <p:cNvSpPr>
            <a:spLocks noGrp="1" noChangeArrowheads="1"/>
          </p:cNvSpPr>
          <p:nvPr>
            <p:ph type="body" idx="1"/>
          </p:nvPr>
        </p:nvSpPr>
        <p:spPr bwMode="auto">
          <a:xfrm>
            <a:off x="132160" y="2144714"/>
            <a:ext cx="4164806" cy="23971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text styles</a:t>
            </a:r>
          </a:p>
          <a:p>
            <a:pPr lvl="1"/>
            <a:r>
              <a:rPr lang="en-US" smtClean="0">
                <a:sym typeface="Lucida Grande" charset="0"/>
              </a:rPr>
              <a:t>Second level</a:t>
            </a:r>
          </a:p>
          <a:p>
            <a:pPr lvl="2"/>
            <a:r>
              <a:rPr lang="en-US" smtClean="0">
                <a:sym typeface="Lucida Grande" charset="0"/>
              </a:rPr>
              <a:t>Third level</a:t>
            </a:r>
          </a:p>
          <a:p>
            <a:pPr lvl="3"/>
            <a:r>
              <a:rPr lang="en-US" smtClean="0">
                <a:sym typeface="Lucida Grande" charset="0"/>
              </a:rPr>
              <a:t>Fourth level</a:t>
            </a:r>
          </a:p>
          <a:p>
            <a:pPr lvl="4"/>
            <a:r>
              <a:rPr lang="en-US" smtClean="0">
                <a:sym typeface="Lucida Grande" charset="0"/>
              </a:rPr>
              <a:t>Fifth level</a:t>
            </a:r>
            <a:endParaRPr lang="en-US">
              <a:sym typeface="Lucida Grande" charset="0"/>
            </a:endParaRPr>
          </a:p>
        </p:txBody>
      </p:sp>
    </p:spTree>
    <p:extLst>
      <p:ext uri="{BB962C8B-B14F-4D97-AF65-F5344CB8AC3E}">
        <p14:creationId xmlns:p14="http://schemas.microsoft.com/office/powerpoint/2010/main" val="2277634313"/>
      </p:ext>
    </p:extLst>
  </p:cSld>
  <p:clrMap bg1="lt1" tx1="dk1" bg2="lt2" tx2="dk2" accent1="accent1" accent2="accent2" accent3="accent3" accent4="accent4" accent5="accent5" accent6="accent6" hlink="hlink" folHlink="folHlink"/>
  <p:sldLayoutIdLst>
    <p:sldLayoutId id="2147484405" r:id="rId1"/>
    <p:sldLayoutId id="2147484406" r:id="rId2"/>
    <p:sldLayoutId id="2147484407" r:id="rId3"/>
    <p:sldLayoutId id="2147484408" r:id="rId4"/>
    <p:sldLayoutId id="2147484409" r:id="rId5"/>
    <p:sldLayoutId id="2147484410" r:id="rId6"/>
    <p:sldLayoutId id="2147484411" r:id="rId7"/>
    <p:sldLayoutId id="2147484412" r:id="rId8"/>
    <p:sldLayoutId id="2147484413" r:id="rId9"/>
    <p:sldLayoutId id="2147484414" r:id="rId10"/>
    <p:sldLayoutId id="2147484415" r:id="rId11"/>
  </p:sldLayoutIdLst>
  <p:transition/>
  <p:txStyles>
    <p:titleStyle>
      <a:lvl1pPr algn="l" rtl="0" eaLnBrk="1" fontAlgn="base" hangingPunct="1">
        <a:spcBef>
          <a:spcPct val="0"/>
        </a:spcBef>
        <a:spcAft>
          <a:spcPct val="0"/>
        </a:spcAft>
        <a:defRPr sz="1800" b="1">
          <a:solidFill>
            <a:srgbClr val="0F243E"/>
          </a:solidFill>
          <a:latin typeface="+mj-lt"/>
          <a:ea typeface="+mj-ea"/>
          <a:cs typeface="+mj-cs"/>
          <a:sym typeface="Lucida Grande" charset="0"/>
        </a:defRPr>
      </a:lvl1pPr>
      <a:lvl2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2pPr>
      <a:lvl3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3pPr>
      <a:lvl4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4pPr>
      <a:lvl5pPr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5pPr>
      <a:lvl6pPr marL="128588"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6pPr>
      <a:lvl7pPr marL="257175"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7pPr>
      <a:lvl8pPr marL="385763"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8pPr>
      <a:lvl9pPr marL="514350" algn="l" rtl="0" eaLnBrk="1" fontAlgn="base" hangingPunct="1">
        <a:spcBef>
          <a:spcPct val="0"/>
        </a:spcBef>
        <a:spcAft>
          <a:spcPct val="0"/>
        </a:spcAft>
        <a:defRPr sz="1800" b="1">
          <a:solidFill>
            <a:srgbClr val="0F243E"/>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lnSpc>
          <a:spcPct val="90000"/>
        </a:lnSpc>
        <a:spcBef>
          <a:spcPts val="366"/>
        </a:spcBef>
        <a:spcAft>
          <a:spcPct val="0"/>
        </a:spcAft>
        <a:defRPr sz="1575" b="1">
          <a:solidFill>
            <a:srgbClr val="366092"/>
          </a:solidFill>
          <a:latin typeface="+mn-lt"/>
          <a:ea typeface="+mn-ea"/>
          <a:cs typeface="+mn-cs"/>
          <a:sym typeface="Lucida Grande" charset="0"/>
        </a:defRPr>
      </a:lvl1pPr>
      <a:lvl2pPr marL="71438" indent="-71438" algn="l" rtl="0" eaLnBrk="1" fontAlgn="base" hangingPunct="1">
        <a:spcBef>
          <a:spcPts val="506"/>
        </a:spcBef>
        <a:spcAft>
          <a:spcPct val="0"/>
        </a:spcAft>
        <a:defRPr sz="1575" b="1">
          <a:solidFill>
            <a:srgbClr val="366092"/>
          </a:solidFill>
          <a:latin typeface="+mn-lt"/>
          <a:ea typeface="+mn-ea"/>
          <a:cs typeface="+mn-cs"/>
          <a:sym typeface="Lucida Grande" charset="0"/>
        </a:defRPr>
      </a:lvl2pPr>
      <a:lvl3pPr marL="71438" indent="-71438" algn="l" rtl="0" eaLnBrk="1" fontAlgn="base" hangingPunct="1">
        <a:spcBef>
          <a:spcPts val="422"/>
        </a:spcBef>
        <a:spcAft>
          <a:spcPct val="0"/>
        </a:spcAft>
        <a:defRPr sz="1575" b="1">
          <a:solidFill>
            <a:srgbClr val="366092"/>
          </a:solidFill>
          <a:latin typeface="+mn-lt"/>
          <a:ea typeface="+mn-ea"/>
          <a:cs typeface="+mn-cs"/>
          <a:sym typeface="Lucida Grande" charset="0"/>
        </a:defRPr>
      </a:lvl3pPr>
      <a:lvl4pPr marL="71438"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4pPr>
      <a:lvl5pPr marL="71438"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5pPr>
      <a:lvl6pPr marL="200025"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6pPr>
      <a:lvl7pPr marL="328613"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7pPr>
      <a:lvl8pPr marL="457200"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8pPr>
      <a:lvl9pPr marL="585788" indent="-71438" algn="l" rtl="0" eaLnBrk="1" fontAlgn="base" hangingPunct="1">
        <a:spcBef>
          <a:spcPts val="366"/>
        </a:spcBef>
        <a:spcAft>
          <a:spcPct val="0"/>
        </a:spcAft>
        <a:defRPr sz="1575" b="1">
          <a:solidFill>
            <a:srgbClr val="366092"/>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bwMode="auto">
          <a:xfrm>
            <a:off x="342900" y="200026"/>
            <a:ext cx="6172200" cy="8286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18435" name="Rectangle 2"/>
          <p:cNvSpPr>
            <a:spLocks noGrp="1" noChangeArrowheads="1"/>
          </p:cNvSpPr>
          <p:nvPr>
            <p:ph type="body" idx="1"/>
          </p:nvPr>
        </p:nvSpPr>
        <p:spPr bwMode="auto">
          <a:xfrm>
            <a:off x="632223" y="1028701"/>
            <a:ext cx="5593556" cy="40624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text styles</a:t>
            </a:r>
          </a:p>
          <a:p>
            <a:pPr lvl="1"/>
            <a:r>
              <a:rPr lang="en-US" smtClean="0">
                <a:sym typeface="Lucida Grande" charset="0"/>
              </a:rPr>
              <a:t>Second level</a:t>
            </a:r>
          </a:p>
          <a:p>
            <a:pPr lvl="2"/>
            <a:r>
              <a:rPr lang="en-US" smtClean="0">
                <a:sym typeface="Lucida Grande" charset="0"/>
              </a:rPr>
              <a:t>Third level</a:t>
            </a:r>
          </a:p>
          <a:p>
            <a:pPr lvl="3"/>
            <a:r>
              <a:rPr lang="en-US" smtClean="0">
                <a:sym typeface="Lucida Grande" charset="0"/>
              </a:rPr>
              <a:t>Fourth level</a:t>
            </a:r>
          </a:p>
          <a:p>
            <a:pPr lvl="4"/>
            <a:r>
              <a:rPr lang="en-US" smtClean="0">
                <a:sym typeface="Lucida Grande" charset="0"/>
              </a:rPr>
              <a:t>Fifth level</a:t>
            </a:r>
            <a:endParaRPr lang="en-US">
              <a:sym typeface="Lucida Grande" charset="0"/>
            </a:endParaRPr>
          </a:p>
        </p:txBody>
      </p:sp>
    </p:spTree>
    <p:extLst>
      <p:ext uri="{BB962C8B-B14F-4D97-AF65-F5344CB8AC3E}">
        <p14:creationId xmlns:p14="http://schemas.microsoft.com/office/powerpoint/2010/main" val="1187138336"/>
      </p:ext>
    </p:extLst>
  </p:cSld>
  <p:clrMap bg1="lt1" tx1="dk1" bg2="lt2" tx2="dk2" accent1="accent1" accent2="accent2" accent3="accent3" accent4="accent4" accent5="accent5" accent6="accent6" hlink="hlink" folHlink="folHlink"/>
  <p:sldLayoutIdLst>
    <p:sldLayoutId id="2147484417" r:id="rId1"/>
    <p:sldLayoutId id="2147484418" r:id="rId2"/>
    <p:sldLayoutId id="2147484419" r:id="rId3"/>
    <p:sldLayoutId id="2147484420" r:id="rId4"/>
    <p:sldLayoutId id="2147484421" r:id="rId5"/>
    <p:sldLayoutId id="2147484422" r:id="rId6"/>
    <p:sldLayoutId id="2147484423" r:id="rId7"/>
    <p:sldLayoutId id="2147484424" r:id="rId8"/>
    <p:sldLayoutId id="2147484425" r:id="rId9"/>
    <p:sldLayoutId id="2147484426" r:id="rId10"/>
    <p:sldLayoutId id="2147484427" r:id="rId11"/>
  </p:sldLayoutIdLst>
  <p:transition/>
  <p:txStyles>
    <p:titleStyle>
      <a:lvl1pPr algn="ctr" rtl="0" eaLnBrk="1" fontAlgn="base" hangingPunct="1">
        <a:spcBef>
          <a:spcPct val="0"/>
        </a:spcBef>
        <a:spcAft>
          <a:spcPct val="0"/>
        </a:spcAft>
        <a:defRPr sz="24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FFFFFF"/>
          </a:solidFill>
          <a:latin typeface="Lucida Grande" charset="0"/>
          <a:ea typeface="ヒラギノ角ゴ ProN W6" charset="0"/>
          <a:cs typeface="ヒラギノ角ゴ ProN W6" charset="0"/>
          <a:sym typeface="Lucida Grande" charset="0"/>
        </a:defRPr>
      </a:lvl9pPr>
    </p:titleStyle>
    <p:bodyStyle>
      <a:lvl1pPr marL="150019" indent="-150019" algn="l" rtl="0" eaLnBrk="1" fontAlgn="base" hangingPunct="1">
        <a:spcBef>
          <a:spcPts val="366"/>
        </a:spcBef>
        <a:spcAft>
          <a:spcPct val="0"/>
        </a:spcAft>
        <a:buClr>
          <a:srgbClr val="E6E6E6"/>
        </a:buClr>
        <a:buSzPct val="100000"/>
        <a:buFont typeface="Thonburi" charset="0"/>
        <a:buChar char="•"/>
        <a:defRPr sz="1575" b="1">
          <a:solidFill>
            <a:srgbClr val="E6E6E6"/>
          </a:solidFill>
          <a:latin typeface="+mn-lt"/>
          <a:ea typeface="+mn-ea"/>
          <a:cs typeface="+mn-cs"/>
          <a:sym typeface="Lucida Grande" charset="0"/>
        </a:defRPr>
      </a:lvl1pPr>
      <a:lvl2pPr marL="489347" indent="-150019" algn="l" rtl="0" eaLnBrk="1" fontAlgn="base" hangingPunct="1">
        <a:spcBef>
          <a:spcPts val="50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2pPr>
      <a:lvl3pPr marL="489347" indent="-150019" algn="l" rtl="0" eaLnBrk="1" fontAlgn="base" hangingPunct="1">
        <a:spcBef>
          <a:spcPts val="422"/>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3pPr>
      <a:lvl4pPr marL="48934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4pPr>
      <a:lvl5pPr marL="48934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5pPr>
      <a:lvl6pPr marL="618827"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6pPr>
      <a:lvl7pPr marL="747415"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7pPr>
      <a:lvl8pPr marL="876002"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8pPr>
      <a:lvl9pPr marL="1004590" indent="-150019" algn="l" rtl="0" eaLnBrk="1" fontAlgn="base" hangingPunct="1">
        <a:spcBef>
          <a:spcPts val="366"/>
        </a:spcBef>
        <a:spcAft>
          <a:spcPct val="0"/>
        </a:spcAft>
        <a:buClr>
          <a:srgbClr val="E6E6E6"/>
        </a:buClr>
        <a:buSzPct val="32000"/>
        <a:buFont typeface="Thonburi" charset="0"/>
        <a:buChar char="•"/>
        <a:defRPr sz="1575" b="1">
          <a:solidFill>
            <a:srgbClr val="E6E6E6"/>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458" name="Rectangle 1"/>
          <p:cNvSpPr>
            <a:spLocks noGrp="1" noChangeArrowheads="1"/>
          </p:cNvSpPr>
          <p:nvPr>
            <p:ph type="title"/>
          </p:nvPr>
        </p:nvSpPr>
        <p:spPr bwMode="auto">
          <a:xfrm>
            <a:off x="342900" y="206376"/>
            <a:ext cx="6172200" cy="7413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19459" name="Rectangle 2"/>
          <p:cNvSpPr>
            <a:spLocks noGrp="1" noChangeArrowheads="1"/>
          </p:cNvSpPr>
          <p:nvPr>
            <p:ph type="body" idx="1"/>
          </p:nvPr>
        </p:nvSpPr>
        <p:spPr bwMode="auto">
          <a:xfrm>
            <a:off x="742950" y="985839"/>
            <a:ext cx="5840016" cy="386238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Consolas" charset="0"/>
              </a:rPr>
              <a:t>Click to edit Master text styles</a:t>
            </a:r>
          </a:p>
          <a:p>
            <a:pPr lvl="1"/>
            <a:r>
              <a:rPr lang="en-US" smtClean="0">
                <a:sym typeface="Consolas" charset="0"/>
              </a:rPr>
              <a:t>Second level</a:t>
            </a:r>
          </a:p>
          <a:p>
            <a:pPr lvl="2"/>
            <a:r>
              <a:rPr lang="en-US" smtClean="0">
                <a:sym typeface="Consolas" charset="0"/>
              </a:rPr>
              <a:t>Third level</a:t>
            </a:r>
          </a:p>
          <a:p>
            <a:pPr lvl="3"/>
            <a:r>
              <a:rPr lang="en-US" smtClean="0">
                <a:sym typeface="Consolas" charset="0"/>
              </a:rPr>
              <a:t>Fourth level</a:t>
            </a:r>
          </a:p>
          <a:p>
            <a:pPr lvl="4"/>
            <a:r>
              <a:rPr lang="en-US" smtClean="0">
                <a:sym typeface="Consolas" charset="0"/>
              </a:rPr>
              <a:t>Fifth level</a:t>
            </a:r>
            <a:endParaRPr lang="en-US">
              <a:sym typeface="Consolas" charset="0"/>
            </a:endParaRPr>
          </a:p>
        </p:txBody>
      </p:sp>
    </p:spTree>
    <p:extLst>
      <p:ext uri="{BB962C8B-B14F-4D97-AF65-F5344CB8AC3E}">
        <p14:creationId xmlns:p14="http://schemas.microsoft.com/office/powerpoint/2010/main" val="1100904962"/>
      </p:ext>
    </p:extLst>
  </p:cSld>
  <p:clrMap bg1="lt1" tx1="dk1" bg2="lt2" tx2="dk2" accent1="accent1" accent2="accent2" accent3="accent3" accent4="accent4" accent5="accent5" accent6="accent6" hlink="hlink" folHlink="folHlink"/>
  <p:sldLayoutIdLst>
    <p:sldLayoutId id="2147484429" r:id="rId1"/>
    <p:sldLayoutId id="2147484430" r:id="rId2"/>
    <p:sldLayoutId id="2147484431" r:id="rId3"/>
    <p:sldLayoutId id="2147484432" r:id="rId4"/>
    <p:sldLayoutId id="2147484433" r:id="rId5"/>
    <p:sldLayoutId id="2147484434" r:id="rId6"/>
    <p:sldLayoutId id="2147484435" r:id="rId7"/>
    <p:sldLayoutId id="2147484436" r:id="rId8"/>
    <p:sldLayoutId id="2147484437" r:id="rId9"/>
    <p:sldLayoutId id="2147484438" r:id="rId10"/>
    <p:sldLayoutId id="2147484439" r:id="rId11"/>
  </p:sldLayoutIdLst>
  <p:transition/>
  <p:txStyles>
    <p:titleStyle>
      <a:lvl1pPr algn="ctr" rtl="0" eaLnBrk="1" fontAlgn="base" hangingPunct="1">
        <a:spcBef>
          <a:spcPct val="0"/>
        </a:spcBef>
        <a:spcAft>
          <a:spcPct val="0"/>
        </a:spcAft>
        <a:defRPr sz="2400" b="1">
          <a:solidFill>
            <a:srgbClr val="F2F2F2"/>
          </a:solidFill>
          <a:latin typeface="+mj-lt"/>
          <a:ea typeface="+mj-ea"/>
          <a:cs typeface="+mj-cs"/>
          <a:sym typeface="Lucida Grande" charset="0"/>
        </a:defRPr>
      </a:lvl1pPr>
      <a:lvl2pPr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225"/>
        </a:spcBef>
        <a:spcAft>
          <a:spcPct val="0"/>
        </a:spcAft>
        <a:defRPr sz="900">
          <a:solidFill>
            <a:schemeClr val="tx1"/>
          </a:solidFill>
          <a:latin typeface="+mn-lt"/>
          <a:ea typeface="+mn-ea"/>
          <a:cs typeface="+mn-cs"/>
          <a:sym typeface="Consolas" charset="0"/>
        </a:defRPr>
      </a:lvl1pPr>
      <a:lvl2pPr marL="35719" indent="-35719" algn="l" rtl="0" eaLnBrk="1" fontAlgn="base" hangingPunct="1">
        <a:spcBef>
          <a:spcPts val="506"/>
        </a:spcBef>
        <a:spcAft>
          <a:spcPct val="0"/>
        </a:spcAft>
        <a:defRPr sz="900">
          <a:solidFill>
            <a:schemeClr val="tx1"/>
          </a:solidFill>
          <a:latin typeface="+mn-lt"/>
          <a:ea typeface="+mn-ea"/>
          <a:cs typeface="+mn-cs"/>
          <a:sym typeface="Consolas" charset="0"/>
        </a:defRPr>
      </a:lvl2pPr>
      <a:lvl3pPr marL="71438" indent="-71438" algn="l" rtl="0" eaLnBrk="1" fontAlgn="base" hangingPunct="1">
        <a:spcBef>
          <a:spcPts val="422"/>
        </a:spcBef>
        <a:spcAft>
          <a:spcPct val="0"/>
        </a:spcAft>
        <a:defRPr sz="900">
          <a:solidFill>
            <a:schemeClr val="tx1"/>
          </a:solidFill>
          <a:latin typeface="+mn-lt"/>
          <a:ea typeface="+mn-ea"/>
          <a:cs typeface="+mn-cs"/>
          <a:sym typeface="Consolas" charset="0"/>
        </a:defRPr>
      </a:lvl3pPr>
      <a:lvl4pPr marL="107156" indent="-107156" algn="l" rtl="0" eaLnBrk="1" fontAlgn="base" hangingPunct="1">
        <a:spcBef>
          <a:spcPts val="366"/>
        </a:spcBef>
        <a:spcAft>
          <a:spcPct val="0"/>
        </a:spcAft>
        <a:defRPr sz="900">
          <a:solidFill>
            <a:schemeClr val="tx1"/>
          </a:solidFill>
          <a:latin typeface="+mn-lt"/>
          <a:ea typeface="+mn-ea"/>
          <a:cs typeface="+mn-cs"/>
          <a:sym typeface="Consolas" charset="0"/>
        </a:defRPr>
      </a:lvl4pPr>
      <a:lvl5pPr marL="142875" indent="-142875" algn="l" rtl="0" eaLnBrk="1" fontAlgn="base" hangingPunct="1">
        <a:spcBef>
          <a:spcPts val="366"/>
        </a:spcBef>
        <a:spcAft>
          <a:spcPct val="0"/>
        </a:spcAft>
        <a:defRPr sz="900">
          <a:solidFill>
            <a:schemeClr val="tx1"/>
          </a:solidFill>
          <a:latin typeface="+mn-lt"/>
          <a:ea typeface="+mn-ea"/>
          <a:cs typeface="+mn-cs"/>
          <a:sym typeface="Consolas" charset="0"/>
        </a:defRPr>
      </a:lvl5pPr>
      <a:lvl6pPr marL="271463" indent="-142875" algn="l" rtl="0" eaLnBrk="1" fontAlgn="base" hangingPunct="1">
        <a:spcBef>
          <a:spcPts val="366"/>
        </a:spcBef>
        <a:spcAft>
          <a:spcPct val="0"/>
        </a:spcAft>
        <a:defRPr sz="900">
          <a:solidFill>
            <a:schemeClr val="tx1"/>
          </a:solidFill>
          <a:latin typeface="+mn-lt"/>
          <a:ea typeface="+mn-ea"/>
          <a:cs typeface="+mn-cs"/>
          <a:sym typeface="Consolas" charset="0"/>
        </a:defRPr>
      </a:lvl6pPr>
      <a:lvl7pPr marL="400050" indent="-142875" algn="l" rtl="0" eaLnBrk="1" fontAlgn="base" hangingPunct="1">
        <a:spcBef>
          <a:spcPts val="366"/>
        </a:spcBef>
        <a:spcAft>
          <a:spcPct val="0"/>
        </a:spcAft>
        <a:defRPr sz="900">
          <a:solidFill>
            <a:schemeClr val="tx1"/>
          </a:solidFill>
          <a:latin typeface="+mn-lt"/>
          <a:ea typeface="+mn-ea"/>
          <a:cs typeface="+mn-cs"/>
          <a:sym typeface="Consolas" charset="0"/>
        </a:defRPr>
      </a:lvl7pPr>
      <a:lvl8pPr marL="528638" indent="-142875" algn="l" rtl="0" eaLnBrk="1" fontAlgn="base" hangingPunct="1">
        <a:spcBef>
          <a:spcPts val="366"/>
        </a:spcBef>
        <a:spcAft>
          <a:spcPct val="0"/>
        </a:spcAft>
        <a:defRPr sz="900">
          <a:solidFill>
            <a:schemeClr val="tx1"/>
          </a:solidFill>
          <a:latin typeface="+mn-lt"/>
          <a:ea typeface="+mn-ea"/>
          <a:cs typeface="+mn-cs"/>
          <a:sym typeface="Consolas" charset="0"/>
        </a:defRPr>
      </a:lvl8pPr>
      <a:lvl9pPr marL="657225" indent="-142875" algn="l" rtl="0" eaLnBrk="1" fontAlgn="base" hangingPunct="1">
        <a:spcBef>
          <a:spcPts val="366"/>
        </a:spcBef>
        <a:spcAft>
          <a:spcPct val="0"/>
        </a:spcAft>
        <a:defRPr sz="900">
          <a:solidFill>
            <a:schemeClr val="tx1"/>
          </a:solidFill>
          <a:latin typeface="+mn-lt"/>
          <a:ea typeface="+mn-ea"/>
          <a:cs typeface="+mn-cs"/>
          <a:sym typeface="Consolas"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482" name="Rectangle 1"/>
          <p:cNvSpPr>
            <a:spLocks noGrp="1" noChangeArrowheads="1"/>
          </p:cNvSpPr>
          <p:nvPr>
            <p:ph type="title"/>
          </p:nvPr>
        </p:nvSpPr>
        <p:spPr bwMode="auto">
          <a:xfrm>
            <a:off x="342900" y="206376"/>
            <a:ext cx="6172200" cy="7413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
        <p:nvSpPr>
          <p:cNvPr id="20483" name="Rectangle 2"/>
          <p:cNvSpPr>
            <a:spLocks noGrp="1" noChangeArrowheads="1"/>
          </p:cNvSpPr>
          <p:nvPr>
            <p:ph type="body" idx="1"/>
          </p:nvPr>
        </p:nvSpPr>
        <p:spPr bwMode="auto">
          <a:xfrm>
            <a:off x="725092" y="1000125"/>
            <a:ext cx="5840015" cy="38623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Consolas" charset="0"/>
              </a:rPr>
              <a:t>Click to edit Master text styles</a:t>
            </a:r>
          </a:p>
          <a:p>
            <a:pPr lvl="1"/>
            <a:r>
              <a:rPr lang="en-US" smtClean="0">
                <a:sym typeface="Consolas" charset="0"/>
              </a:rPr>
              <a:t>Second level</a:t>
            </a:r>
          </a:p>
          <a:p>
            <a:pPr lvl="2"/>
            <a:r>
              <a:rPr lang="en-US" smtClean="0">
                <a:sym typeface="Consolas" charset="0"/>
              </a:rPr>
              <a:t>Third level</a:t>
            </a:r>
          </a:p>
          <a:p>
            <a:pPr lvl="3"/>
            <a:r>
              <a:rPr lang="en-US" smtClean="0">
                <a:sym typeface="Consolas" charset="0"/>
              </a:rPr>
              <a:t>Fourth level</a:t>
            </a:r>
          </a:p>
          <a:p>
            <a:pPr lvl="4"/>
            <a:r>
              <a:rPr lang="en-US" smtClean="0">
                <a:sym typeface="Consolas" charset="0"/>
              </a:rPr>
              <a:t>Fifth level</a:t>
            </a:r>
            <a:endParaRPr lang="en-US">
              <a:sym typeface="Consolas" charset="0"/>
            </a:endParaRPr>
          </a:p>
        </p:txBody>
      </p:sp>
    </p:spTree>
    <p:extLst>
      <p:ext uri="{BB962C8B-B14F-4D97-AF65-F5344CB8AC3E}">
        <p14:creationId xmlns:p14="http://schemas.microsoft.com/office/powerpoint/2010/main" val="175105015"/>
      </p:ext>
    </p:extLst>
  </p:cSld>
  <p:clrMap bg1="lt1" tx1="dk1" bg2="lt2" tx2="dk2" accent1="accent1" accent2="accent2" accent3="accent3" accent4="accent4" accent5="accent5" accent6="accent6" hlink="hlink" folHlink="folHlink"/>
  <p:sldLayoutIdLst>
    <p:sldLayoutId id="2147484441" r:id="rId1"/>
    <p:sldLayoutId id="2147484442" r:id="rId2"/>
    <p:sldLayoutId id="2147484443" r:id="rId3"/>
    <p:sldLayoutId id="2147484444" r:id="rId4"/>
    <p:sldLayoutId id="2147484445" r:id="rId5"/>
    <p:sldLayoutId id="2147484446" r:id="rId6"/>
    <p:sldLayoutId id="2147484447" r:id="rId7"/>
    <p:sldLayoutId id="2147484448" r:id="rId8"/>
    <p:sldLayoutId id="2147484449" r:id="rId9"/>
    <p:sldLayoutId id="2147484450" r:id="rId10"/>
    <p:sldLayoutId id="2147484451" r:id="rId11"/>
  </p:sldLayoutIdLst>
  <p:transition/>
  <p:txStyles>
    <p:titleStyle>
      <a:lvl1pPr algn="ctr" rtl="0" eaLnBrk="1" fontAlgn="base" hangingPunct="1">
        <a:spcBef>
          <a:spcPct val="0"/>
        </a:spcBef>
        <a:spcAft>
          <a:spcPct val="0"/>
        </a:spcAft>
        <a:defRPr sz="2400" b="1">
          <a:solidFill>
            <a:srgbClr val="F2F2F2"/>
          </a:solidFill>
          <a:latin typeface="+mj-lt"/>
          <a:ea typeface="+mj-ea"/>
          <a:cs typeface="+mj-cs"/>
          <a:sym typeface="Lucida Grande" charset="0"/>
        </a:defRPr>
      </a:lvl1pPr>
      <a:lvl2pPr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400" b="1">
          <a:solidFill>
            <a:srgbClr val="F2F2F2"/>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225"/>
        </a:spcBef>
        <a:spcAft>
          <a:spcPct val="0"/>
        </a:spcAft>
        <a:defRPr sz="900">
          <a:solidFill>
            <a:schemeClr val="tx1"/>
          </a:solidFill>
          <a:latin typeface="+mn-lt"/>
          <a:ea typeface="+mn-ea"/>
          <a:cs typeface="+mn-cs"/>
          <a:sym typeface="Consolas" charset="0"/>
        </a:defRPr>
      </a:lvl1pPr>
      <a:lvl2pPr marL="35719" indent="-35719" algn="l" rtl="0" eaLnBrk="1" fontAlgn="base" hangingPunct="1">
        <a:spcBef>
          <a:spcPts val="506"/>
        </a:spcBef>
        <a:spcAft>
          <a:spcPct val="0"/>
        </a:spcAft>
        <a:defRPr sz="900">
          <a:solidFill>
            <a:schemeClr val="tx1"/>
          </a:solidFill>
          <a:latin typeface="+mn-lt"/>
          <a:ea typeface="+mn-ea"/>
          <a:cs typeface="+mn-cs"/>
          <a:sym typeface="Consolas" charset="0"/>
        </a:defRPr>
      </a:lvl2pPr>
      <a:lvl3pPr marL="71438" indent="-71438" algn="l" rtl="0" eaLnBrk="1" fontAlgn="base" hangingPunct="1">
        <a:spcBef>
          <a:spcPts val="422"/>
        </a:spcBef>
        <a:spcAft>
          <a:spcPct val="0"/>
        </a:spcAft>
        <a:defRPr sz="900">
          <a:solidFill>
            <a:schemeClr val="tx1"/>
          </a:solidFill>
          <a:latin typeface="+mn-lt"/>
          <a:ea typeface="+mn-ea"/>
          <a:cs typeface="+mn-cs"/>
          <a:sym typeface="Consolas" charset="0"/>
        </a:defRPr>
      </a:lvl3pPr>
      <a:lvl4pPr marL="107156" indent="-107156" algn="l" rtl="0" eaLnBrk="1" fontAlgn="base" hangingPunct="1">
        <a:spcBef>
          <a:spcPts val="366"/>
        </a:spcBef>
        <a:spcAft>
          <a:spcPct val="0"/>
        </a:spcAft>
        <a:defRPr sz="900">
          <a:solidFill>
            <a:schemeClr val="tx1"/>
          </a:solidFill>
          <a:latin typeface="+mn-lt"/>
          <a:ea typeface="+mn-ea"/>
          <a:cs typeface="+mn-cs"/>
          <a:sym typeface="Consolas" charset="0"/>
        </a:defRPr>
      </a:lvl4pPr>
      <a:lvl5pPr marL="142875" indent="-142875" algn="l" rtl="0" eaLnBrk="1" fontAlgn="base" hangingPunct="1">
        <a:spcBef>
          <a:spcPts val="366"/>
        </a:spcBef>
        <a:spcAft>
          <a:spcPct val="0"/>
        </a:spcAft>
        <a:defRPr sz="900">
          <a:solidFill>
            <a:schemeClr val="tx1"/>
          </a:solidFill>
          <a:latin typeface="+mn-lt"/>
          <a:ea typeface="+mn-ea"/>
          <a:cs typeface="+mn-cs"/>
          <a:sym typeface="Consolas" charset="0"/>
        </a:defRPr>
      </a:lvl5pPr>
      <a:lvl6pPr marL="271463" indent="-142875" algn="l" rtl="0" eaLnBrk="1" fontAlgn="base" hangingPunct="1">
        <a:spcBef>
          <a:spcPts val="366"/>
        </a:spcBef>
        <a:spcAft>
          <a:spcPct val="0"/>
        </a:spcAft>
        <a:defRPr sz="900">
          <a:solidFill>
            <a:schemeClr val="tx1"/>
          </a:solidFill>
          <a:latin typeface="+mn-lt"/>
          <a:ea typeface="+mn-ea"/>
          <a:cs typeface="+mn-cs"/>
          <a:sym typeface="Consolas" charset="0"/>
        </a:defRPr>
      </a:lvl6pPr>
      <a:lvl7pPr marL="400050" indent="-142875" algn="l" rtl="0" eaLnBrk="1" fontAlgn="base" hangingPunct="1">
        <a:spcBef>
          <a:spcPts val="366"/>
        </a:spcBef>
        <a:spcAft>
          <a:spcPct val="0"/>
        </a:spcAft>
        <a:defRPr sz="900">
          <a:solidFill>
            <a:schemeClr val="tx1"/>
          </a:solidFill>
          <a:latin typeface="+mn-lt"/>
          <a:ea typeface="+mn-ea"/>
          <a:cs typeface="+mn-cs"/>
          <a:sym typeface="Consolas" charset="0"/>
        </a:defRPr>
      </a:lvl7pPr>
      <a:lvl8pPr marL="528638" indent="-142875" algn="l" rtl="0" eaLnBrk="1" fontAlgn="base" hangingPunct="1">
        <a:spcBef>
          <a:spcPts val="366"/>
        </a:spcBef>
        <a:spcAft>
          <a:spcPct val="0"/>
        </a:spcAft>
        <a:defRPr sz="900">
          <a:solidFill>
            <a:schemeClr val="tx1"/>
          </a:solidFill>
          <a:latin typeface="+mn-lt"/>
          <a:ea typeface="+mn-ea"/>
          <a:cs typeface="+mn-cs"/>
          <a:sym typeface="Consolas" charset="0"/>
        </a:defRPr>
      </a:lvl8pPr>
      <a:lvl9pPr marL="657225" indent="-142875" algn="l" rtl="0" eaLnBrk="1" fontAlgn="base" hangingPunct="1">
        <a:spcBef>
          <a:spcPts val="366"/>
        </a:spcBef>
        <a:spcAft>
          <a:spcPct val="0"/>
        </a:spcAft>
        <a:defRPr sz="900">
          <a:solidFill>
            <a:schemeClr val="tx1"/>
          </a:solidFill>
          <a:latin typeface="+mn-lt"/>
          <a:ea typeface="+mn-ea"/>
          <a:cs typeface="+mn-cs"/>
          <a:sym typeface="Consolas"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1506" name="Rectangle 1"/>
          <p:cNvSpPr>
            <a:spLocks noGrp="1" noChangeArrowheads="1"/>
          </p:cNvSpPr>
          <p:nvPr>
            <p:ph type="body" idx="1"/>
          </p:nvPr>
        </p:nvSpPr>
        <p:spPr bwMode="auto">
          <a:xfrm>
            <a:off x="267891" y="1671639"/>
            <a:ext cx="6318647" cy="17240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text styles</a:t>
            </a:r>
          </a:p>
          <a:p>
            <a:pPr lvl="1"/>
            <a:r>
              <a:rPr lang="en-US" smtClean="0">
                <a:sym typeface="Lucida Grande" charset="0"/>
              </a:rPr>
              <a:t>Second level</a:t>
            </a:r>
          </a:p>
          <a:p>
            <a:pPr lvl="2"/>
            <a:r>
              <a:rPr lang="en-US" smtClean="0">
                <a:sym typeface="Lucida Grande" charset="0"/>
              </a:rPr>
              <a:t>Third level</a:t>
            </a:r>
          </a:p>
          <a:p>
            <a:pPr lvl="3"/>
            <a:r>
              <a:rPr lang="en-US" smtClean="0">
                <a:sym typeface="Lucida Grande" charset="0"/>
              </a:rPr>
              <a:t>Fourth level</a:t>
            </a:r>
          </a:p>
          <a:p>
            <a:pPr lvl="4"/>
            <a:r>
              <a:rPr lang="en-US" smtClean="0">
                <a:sym typeface="Lucida Grande" charset="0"/>
              </a:rPr>
              <a:t>Fifth level</a:t>
            </a:r>
            <a:endParaRPr lang="en-US">
              <a:sym typeface="Lucida Grande" charset="0"/>
            </a:endParaRPr>
          </a:p>
        </p:txBody>
      </p:sp>
    </p:spTree>
    <p:extLst>
      <p:ext uri="{BB962C8B-B14F-4D97-AF65-F5344CB8AC3E}">
        <p14:creationId xmlns:p14="http://schemas.microsoft.com/office/powerpoint/2010/main" val="3519080703"/>
      </p:ext>
    </p:extLst>
  </p:cSld>
  <p:clrMap bg1="lt1" tx1="dk1" bg2="lt2" tx2="dk2" accent1="accent1" accent2="accent2" accent3="accent3" accent4="accent4" accent5="accent5" accent6="accent6" hlink="hlink" folHlink="folHlink"/>
  <p:sldLayoutIdLst>
    <p:sldLayoutId id="2147484453" r:id="rId1"/>
    <p:sldLayoutId id="2147484454" r:id="rId2"/>
    <p:sldLayoutId id="2147484455" r:id="rId3"/>
    <p:sldLayoutId id="2147484456" r:id="rId4"/>
    <p:sldLayoutId id="2147484457" r:id="rId5"/>
    <p:sldLayoutId id="2147484458" r:id="rId6"/>
    <p:sldLayoutId id="2147484459" r:id="rId7"/>
    <p:sldLayoutId id="2147484460" r:id="rId8"/>
    <p:sldLayoutId id="2147484461" r:id="rId9"/>
    <p:sldLayoutId id="2147484462" r:id="rId10"/>
    <p:sldLayoutId id="2147484463" r:id="rId11"/>
  </p:sldLayoutIdLst>
  <p:transition/>
  <p:txStyles>
    <p:titleStyle>
      <a:lvl1pPr algn="r" rtl="0" eaLnBrk="1" fontAlgn="base" hangingPunct="1">
        <a:spcBef>
          <a:spcPct val="0"/>
        </a:spcBef>
        <a:spcAft>
          <a:spcPct val="0"/>
        </a:spcAft>
        <a:defRPr sz="2100" b="1">
          <a:solidFill>
            <a:srgbClr val="FFFFFF"/>
          </a:solidFill>
          <a:latin typeface="+mj-lt"/>
          <a:ea typeface="+mj-ea"/>
          <a:cs typeface="+mj-cs"/>
          <a:sym typeface="Lucida Grande" charset="0"/>
        </a:defRPr>
      </a:lvl1pPr>
      <a:lvl2pPr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2pPr>
      <a:lvl3pPr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3pPr>
      <a:lvl4pPr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4pPr>
      <a:lvl5pPr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5pPr>
      <a:lvl6pPr marL="128588"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6pPr>
      <a:lvl7pPr marL="257175"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7pPr>
      <a:lvl8pPr marL="385763"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8pPr>
      <a:lvl9pPr marL="514350"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ctr" rtl="0" eaLnBrk="1" fontAlgn="base" hangingPunct="1">
        <a:spcBef>
          <a:spcPts val="563"/>
        </a:spcBef>
        <a:spcAft>
          <a:spcPct val="0"/>
        </a:spcAft>
        <a:defRPr sz="2400">
          <a:solidFill>
            <a:srgbClr val="FFFFFF"/>
          </a:solidFill>
          <a:latin typeface="+mn-lt"/>
          <a:ea typeface="+mn-ea"/>
          <a:cs typeface="+mn-cs"/>
          <a:sym typeface="Lucida Grande" charset="0"/>
        </a:defRPr>
      </a:lvl1pPr>
      <a:lvl2pPr marL="208360" indent="-79772" algn="ctr" rtl="0" eaLnBrk="1" fontAlgn="base" hangingPunct="1">
        <a:spcBef>
          <a:spcPts val="506"/>
        </a:spcBef>
        <a:spcAft>
          <a:spcPct val="0"/>
        </a:spcAft>
        <a:defRPr sz="2400">
          <a:solidFill>
            <a:srgbClr val="FFFFFF"/>
          </a:solidFill>
          <a:latin typeface="+mn-lt"/>
          <a:ea typeface="+mn-ea"/>
          <a:cs typeface="+mn-cs"/>
          <a:sym typeface="Lucida Grande" charset="0"/>
        </a:defRPr>
      </a:lvl2pPr>
      <a:lvl3pPr marL="321469" indent="-64294" algn="ctr" rtl="0" eaLnBrk="1" fontAlgn="base" hangingPunct="1">
        <a:spcBef>
          <a:spcPts val="422"/>
        </a:spcBef>
        <a:spcAft>
          <a:spcPct val="0"/>
        </a:spcAft>
        <a:defRPr sz="2400">
          <a:solidFill>
            <a:srgbClr val="FFFFFF"/>
          </a:solidFill>
          <a:latin typeface="+mn-lt"/>
          <a:ea typeface="+mn-ea"/>
          <a:cs typeface="+mn-cs"/>
          <a:sym typeface="Lucida Grande" charset="0"/>
        </a:defRPr>
      </a:lvl3pPr>
      <a:lvl4pPr marL="450056" indent="-64294" algn="ctr" rtl="0" eaLnBrk="1" fontAlgn="base" hangingPunct="1">
        <a:spcBef>
          <a:spcPts val="366"/>
        </a:spcBef>
        <a:spcAft>
          <a:spcPct val="0"/>
        </a:spcAft>
        <a:defRPr sz="2400">
          <a:solidFill>
            <a:srgbClr val="FFFFFF"/>
          </a:solidFill>
          <a:latin typeface="+mn-lt"/>
          <a:ea typeface="+mn-ea"/>
          <a:cs typeface="+mn-cs"/>
          <a:sym typeface="Lucida Grande" charset="0"/>
        </a:defRPr>
      </a:lvl4pPr>
      <a:lvl5pPr marL="578644" indent="-64294" algn="ctr" rtl="0" eaLnBrk="1" fontAlgn="base" hangingPunct="1">
        <a:spcBef>
          <a:spcPts val="366"/>
        </a:spcBef>
        <a:spcAft>
          <a:spcPct val="0"/>
        </a:spcAft>
        <a:defRPr sz="2400">
          <a:solidFill>
            <a:srgbClr val="FFFFFF"/>
          </a:solidFill>
          <a:latin typeface="+mn-lt"/>
          <a:ea typeface="+mn-ea"/>
          <a:cs typeface="+mn-cs"/>
          <a:sym typeface="Lucida Grande" charset="0"/>
        </a:defRPr>
      </a:lvl5pPr>
      <a:lvl6pPr marL="128588" algn="ctr" rtl="0" eaLnBrk="1" fontAlgn="base" hangingPunct="1">
        <a:spcBef>
          <a:spcPts val="366"/>
        </a:spcBef>
        <a:spcAft>
          <a:spcPct val="0"/>
        </a:spcAft>
        <a:defRPr sz="2400">
          <a:solidFill>
            <a:srgbClr val="FFFFFF"/>
          </a:solidFill>
          <a:latin typeface="+mn-lt"/>
          <a:ea typeface="+mn-ea"/>
          <a:cs typeface="+mn-cs"/>
          <a:sym typeface="Lucida Grande" charset="0"/>
        </a:defRPr>
      </a:lvl6pPr>
      <a:lvl7pPr marL="257175" algn="ctr" rtl="0" eaLnBrk="1" fontAlgn="base" hangingPunct="1">
        <a:spcBef>
          <a:spcPts val="366"/>
        </a:spcBef>
        <a:spcAft>
          <a:spcPct val="0"/>
        </a:spcAft>
        <a:defRPr sz="2400">
          <a:solidFill>
            <a:srgbClr val="FFFFFF"/>
          </a:solidFill>
          <a:latin typeface="+mn-lt"/>
          <a:ea typeface="+mn-ea"/>
          <a:cs typeface="+mn-cs"/>
          <a:sym typeface="Lucida Grande" charset="0"/>
        </a:defRPr>
      </a:lvl7pPr>
      <a:lvl8pPr marL="385763" algn="ctr" rtl="0" eaLnBrk="1" fontAlgn="base" hangingPunct="1">
        <a:spcBef>
          <a:spcPts val="366"/>
        </a:spcBef>
        <a:spcAft>
          <a:spcPct val="0"/>
        </a:spcAft>
        <a:defRPr sz="2400">
          <a:solidFill>
            <a:srgbClr val="FFFFFF"/>
          </a:solidFill>
          <a:latin typeface="+mn-lt"/>
          <a:ea typeface="+mn-ea"/>
          <a:cs typeface="+mn-cs"/>
          <a:sym typeface="Lucida Grande" charset="0"/>
        </a:defRPr>
      </a:lvl8pPr>
      <a:lvl9pPr marL="514350" algn="ctr" rtl="0" eaLnBrk="1" fontAlgn="base" hangingPunct="1">
        <a:spcBef>
          <a:spcPts val="366"/>
        </a:spcBef>
        <a:spcAft>
          <a:spcPct val="0"/>
        </a:spcAft>
        <a:defRPr sz="2400">
          <a:solidFill>
            <a:srgbClr val="FFFFFF"/>
          </a:solidFill>
          <a:latin typeface="+mn-lt"/>
          <a:ea typeface="+mn-ea"/>
          <a:cs typeface="+mn-cs"/>
          <a:sym typeface="Lucida Grande"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2530" name="Rectangle 1"/>
          <p:cNvSpPr>
            <a:spLocks noGrp="1" noChangeArrowheads="1"/>
          </p:cNvSpPr>
          <p:nvPr>
            <p:ph type="title"/>
          </p:nvPr>
        </p:nvSpPr>
        <p:spPr bwMode="auto">
          <a:xfrm>
            <a:off x="342900" y="385764"/>
            <a:ext cx="6172200" cy="81438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Tree>
    <p:extLst>
      <p:ext uri="{BB962C8B-B14F-4D97-AF65-F5344CB8AC3E}">
        <p14:creationId xmlns:p14="http://schemas.microsoft.com/office/powerpoint/2010/main" val="209810895"/>
      </p:ext>
    </p:extLst>
  </p:cSld>
  <p:clrMap bg1="lt1" tx1="dk1" bg2="lt2" tx2="dk2" accent1="accent1" accent2="accent2" accent3="accent3" accent4="accent4" accent5="accent5" accent6="accent6" hlink="hlink" folHlink="folHlink"/>
  <p:sldLayoutIdLst>
    <p:sldLayoutId id="2147484465" r:id="rId1"/>
    <p:sldLayoutId id="2147484466" r:id="rId2"/>
    <p:sldLayoutId id="2147484467" r:id="rId3"/>
    <p:sldLayoutId id="2147484468" r:id="rId4"/>
    <p:sldLayoutId id="2147484469" r:id="rId5"/>
    <p:sldLayoutId id="2147484470" r:id="rId6"/>
    <p:sldLayoutId id="2147484471" r:id="rId7"/>
    <p:sldLayoutId id="2147484472" r:id="rId8"/>
    <p:sldLayoutId id="2147484473" r:id="rId9"/>
    <p:sldLayoutId id="2147484474" r:id="rId10"/>
    <p:sldLayoutId id="2147484475" r:id="rId11"/>
  </p:sldLayoutIdLst>
  <p:transition/>
  <p:txStyles>
    <p:titleStyle>
      <a:lvl1pPr algn="ctr" rtl="0" eaLnBrk="1" fontAlgn="base" hangingPunct="1">
        <a:spcBef>
          <a:spcPct val="0"/>
        </a:spcBef>
        <a:spcAft>
          <a:spcPct val="0"/>
        </a:spcAft>
        <a:defRPr sz="21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563"/>
        </a:spcBef>
        <a:spcAft>
          <a:spcPct val="0"/>
        </a:spcAft>
        <a:buClr>
          <a:srgbClr val="000000"/>
        </a:buClr>
        <a:buSzPct val="100000"/>
        <a:buFont typeface="Arial" charset="0"/>
        <a:buChar char="•"/>
        <a:defRPr sz="2400">
          <a:solidFill>
            <a:schemeClr val="tx1"/>
          </a:solidFill>
          <a:latin typeface="+mn-lt"/>
          <a:ea typeface="+mn-ea"/>
          <a:cs typeface="+mn-cs"/>
          <a:sym typeface="Calibri" charset="0"/>
        </a:defRPr>
      </a:lvl1pPr>
      <a:lvl2pPr marL="208360" indent="-79772" algn="l" rtl="0" eaLnBrk="1" fontAlgn="base" hangingPunct="1">
        <a:spcBef>
          <a:spcPts val="506"/>
        </a:spcBef>
        <a:spcAft>
          <a:spcPct val="0"/>
        </a:spcAft>
        <a:buClr>
          <a:srgbClr val="000000"/>
        </a:buClr>
        <a:buSzPct val="100000"/>
        <a:buFont typeface="Arial" charset="0"/>
        <a:buChar char="–"/>
        <a:defRPr sz="2100">
          <a:solidFill>
            <a:schemeClr val="tx1"/>
          </a:solidFill>
          <a:latin typeface="+mn-lt"/>
          <a:ea typeface="+mn-ea"/>
          <a:cs typeface="+mn-cs"/>
          <a:sym typeface="Calibri" charset="0"/>
        </a:defRPr>
      </a:lvl2pPr>
      <a:lvl3pPr marL="321469" indent="-64294" algn="l" rtl="0" eaLnBrk="1" fontAlgn="base" hangingPunct="1">
        <a:spcBef>
          <a:spcPts val="422"/>
        </a:spcBef>
        <a:spcAft>
          <a:spcPct val="0"/>
        </a:spcAft>
        <a:buClr>
          <a:srgbClr val="000000"/>
        </a:buClr>
        <a:buSzPct val="100000"/>
        <a:buFont typeface="Arial" charset="0"/>
        <a:buChar char="•"/>
        <a:defRPr sz="1800">
          <a:solidFill>
            <a:schemeClr val="tx1"/>
          </a:solidFill>
          <a:latin typeface="+mn-lt"/>
          <a:ea typeface="+mn-ea"/>
          <a:cs typeface="+mn-cs"/>
          <a:sym typeface="Calibri" charset="0"/>
        </a:defRPr>
      </a:lvl3pPr>
      <a:lvl4pPr marL="45005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4pPr>
      <a:lvl5pPr marL="57864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5pPr>
      <a:lvl6pPr marL="707231"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6pPr>
      <a:lvl7pPr marL="835819"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7pPr>
      <a:lvl8pPr marL="96440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8pPr>
      <a:lvl9pPr marL="109299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6591448"/>
      </p:ext>
    </p:extLst>
  </p:cSld>
  <p:clrMap bg1="lt1" tx1="dk1" bg2="lt2" tx2="dk2" accent1="accent1" accent2="accent2" accent3="accent3" accent4="accent4" accent5="accent5" accent6="accent6" hlink="hlink" folHlink="folHlink"/>
  <p:sldLayoutIdLst>
    <p:sldLayoutId id="2147484477" r:id="rId1"/>
    <p:sldLayoutId id="2147484478" r:id="rId2"/>
    <p:sldLayoutId id="2147484479" r:id="rId3"/>
    <p:sldLayoutId id="2147484480" r:id="rId4"/>
    <p:sldLayoutId id="2147484481" r:id="rId5"/>
    <p:sldLayoutId id="2147484482" r:id="rId6"/>
    <p:sldLayoutId id="2147484483" r:id="rId7"/>
    <p:sldLayoutId id="2147484484" r:id="rId8"/>
    <p:sldLayoutId id="2147484485" r:id="rId9"/>
    <p:sldLayoutId id="2147484486" r:id="rId10"/>
    <p:sldLayoutId id="2147484487" r:id="rId11"/>
  </p:sldLayoutIdLst>
  <p:transition/>
  <p:txStyles>
    <p:titleStyle>
      <a:lvl1pPr algn="r" rtl="0" eaLnBrk="1" fontAlgn="base" hangingPunct="1">
        <a:spcBef>
          <a:spcPct val="0"/>
        </a:spcBef>
        <a:spcAft>
          <a:spcPct val="0"/>
        </a:spcAft>
        <a:defRPr sz="2100" b="1">
          <a:solidFill>
            <a:srgbClr val="FFFFFF"/>
          </a:solidFill>
          <a:latin typeface="+mj-lt"/>
          <a:ea typeface="+mj-ea"/>
          <a:cs typeface="+mj-cs"/>
          <a:sym typeface="Lucida Grande" charset="0"/>
        </a:defRPr>
      </a:lvl1pPr>
      <a:lvl2pPr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2pPr>
      <a:lvl3pPr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3pPr>
      <a:lvl4pPr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4pPr>
      <a:lvl5pPr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5pPr>
      <a:lvl6pPr marL="128588"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6pPr>
      <a:lvl7pPr marL="257175"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7pPr>
      <a:lvl8pPr marL="385763"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8pPr>
      <a:lvl9pPr marL="514350" algn="r" rtl="0" eaLnBrk="1" fontAlgn="base" hangingPunct="1">
        <a:spcBef>
          <a:spcPct val="0"/>
        </a:spcBef>
        <a:spcAft>
          <a:spcPct val="0"/>
        </a:spcAft>
        <a:defRPr sz="21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563"/>
        </a:spcBef>
        <a:spcAft>
          <a:spcPct val="0"/>
        </a:spcAft>
        <a:buClr>
          <a:srgbClr val="000000"/>
        </a:buClr>
        <a:buSzPct val="100000"/>
        <a:buFont typeface="Arial" charset="0"/>
        <a:buChar char="•"/>
        <a:defRPr sz="2400">
          <a:solidFill>
            <a:schemeClr val="tx1"/>
          </a:solidFill>
          <a:latin typeface="+mn-lt"/>
          <a:ea typeface="+mn-ea"/>
          <a:cs typeface="+mn-cs"/>
          <a:sym typeface="Calibri" charset="0"/>
        </a:defRPr>
      </a:lvl1pPr>
      <a:lvl2pPr marL="208360" indent="-79772" algn="l" rtl="0" eaLnBrk="1" fontAlgn="base" hangingPunct="1">
        <a:spcBef>
          <a:spcPts val="506"/>
        </a:spcBef>
        <a:spcAft>
          <a:spcPct val="0"/>
        </a:spcAft>
        <a:buClr>
          <a:srgbClr val="000000"/>
        </a:buClr>
        <a:buSzPct val="100000"/>
        <a:buFont typeface="Arial" charset="0"/>
        <a:buChar char="–"/>
        <a:defRPr sz="2100">
          <a:solidFill>
            <a:schemeClr val="tx1"/>
          </a:solidFill>
          <a:latin typeface="+mn-lt"/>
          <a:ea typeface="+mn-ea"/>
          <a:cs typeface="+mn-cs"/>
          <a:sym typeface="Calibri" charset="0"/>
        </a:defRPr>
      </a:lvl2pPr>
      <a:lvl3pPr marL="321469" indent="-64294" algn="l" rtl="0" eaLnBrk="1" fontAlgn="base" hangingPunct="1">
        <a:spcBef>
          <a:spcPts val="422"/>
        </a:spcBef>
        <a:spcAft>
          <a:spcPct val="0"/>
        </a:spcAft>
        <a:buClr>
          <a:srgbClr val="000000"/>
        </a:buClr>
        <a:buSzPct val="100000"/>
        <a:buFont typeface="Arial" charset="0"/>
        <a:buChar char="•"/>
        <a:defRPr sz="1800">
          <a:solidFill>
            <a:schemeClr val="tx1"/>
          </a:solidFill>
          <a:latin typeface="+mn-lt"/>
          <a:ea typeface="+mn-ea"/>
          <a:cs typeface="+mn-cs"/>
          <a:sym typeface="Calibri" charset="0"/>
        </a:defRPr>
      </a:lvl3pPr>
      <a:lvl4pPr marL="45005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4pPr>
      <a:lvl5pPr marL="57864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5pPr>
      <a:lvl6pPr marL="707231"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6pPr>
      <a:lvl7pPr marL="835819"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7pPr>
      <a:lvl8pPr marL="96440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8pPr>
      <a:lvl9pPr marL="109299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3554" name="Rectangle 1"/>
          <p:cNvSpPr>
            <a:spLocks noGrp="1" noChangeArrowheads="1"/>
          </p:cNvSpPr>
          <p:nvPr>
            <p:ph type="title"/>
          </p:nvPr>
        </p:nvSpPr>
        <p:spPr bwMode="auto">
          <a:xfrm>
            <a:off x="0" y="858838"/>
            <a:ext cx="6858000" cy="2889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Tree>
    <p:extLst>
      <p:ext uri="{BB962C8B-B14F-4D97-AF65-F5344CB8AC3E}">
        <p14:creationId xmlns:p14="http://schemas.microsoft.com/office/powerpoint/2010/main" val="2584743958"/>
      </p:ext>
    </p:extLst>
  </p:cSld>
  <p:clrMap bg1="lt1" tx1="dk1" bg2="lt2" tx2="dk2" accent1="accent1" accent2="accent2" accent3="accent3" accent4="accent4" accent5="accent5" accent6="accent6" hlink="hlink" folHlink="folHlink"/>
  <p:sldLayoutIdLst>
    <p:sldLayoutId id="2147484489" r:id="rId1"/>
    <p:sldLayoutId id="2147484490" r:id="rId2"/>
    <p:sldLayoutId id="2147484491" r:id="rId3"/>
    <p:sldLayoutId id="2147484492" r:id="rId4"/>
    <p:sldLayoutId id="2147484493" r:id="rId5"/>
    <p:sldLayoutId id="2147484494" r:id="rId6"/>
    <p:sldLayoutId id="2147484495" r:id="rId7"/>
    <p:sldLayoutId id="2147484496" r:id="rId8"/>
    <p:sldLayoutId id="2147484497" r:id="rId9"/>
    <p:sldLayoutId id="2147484498" r:id="rId10"/>
    <p:sldLayoutId id="2147484499" r:id="rId11"/>
  </p:sldLayoutIdLst>
  <p:transition/>
  <p:txStyles>
    <p:titleStyle>
      <a:lvl1pPr algn="ctr" rtl="0" eaLnBrk="1" fontAlgn="base" hangingPunct="1">
        <a:spcBef>
          <a:spcPct val="0"/>
        </a:spcBef>
        <a:spcAft>
          <a:spcPct val="0"/>
        </a:spcAft>
        <a:defRPr sz="13500" b="1">
          <a:solidFill>
            <a:srgbClr val="FFFFFF"/>
          </a:solidFill>
          <a:latin typeface="+mj-lt"/>
          <a:ea typeface="+mj-ea"/>
          <a:cs typeface="+mj-cs"/>
          <a:sym typeface="Lucida Grande" charset="0"/>
        </a:defRPr>
      </a:lvl1pPr>
      <a:lvl2pPr algn="ctr" rtl="0" eaLnBrk="1" fontAlgn="base" hangingPunct="1">
        <a:spcBef>
          <a:spcPct val="0"/>
        </a:spcBef>
        <a:spcAft>
          <a:spcPct val="0"/>
        </a:spcAft>
        <a:defRPr sz="1350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1350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1350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1350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1350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1350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1350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1350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563"/>
        </a:spcBef>
        <a:spcAft>
          <a:spcPct val="0"/>
        </a:spcAft>
        <a:buClr>
          <a:srgbClr val="000000"/>
        </a:buClr>
        <a:buSzPct val="100000"/>
        <a:buFont typeface="Arial" charset="0"/>
        <a:buChar char="•"/>
        <a:defRPr sz="2400">
          <a:solidFill>
            <a:schemeClr val="tx1"/>
          </a:solidFill>
          <a:latin typeface="+mn-lt"/>
          <a:ea typeface="+mn-ea"/>
          <a:cs typeface="+mn-cs"/>
          <a:sym typeface="Calibri" charset="0"/>
        </a:defRPr>
      </a:lvl1pPr>
      <a:lvl2pPr marL="208360" indent="-79772" algn="l" rtl="0" eaLnBrk="1" fontAlgn="base" hangingPunct="1">
        <a:spcBef>
          <a:spcPts val="506"/>
        </a:spcBef>
        <a:spcAft>
          <a:spcPct val="0"/>
        </a:spcAft>
        <a:buClr>
          <a:srgbClr val="000000"/>
        </a:buClr>
        <a:buSzPct val="100000"/>
        <a:buFont typeface="Arial" charset="0"/>
        <a:buChar char="–"/>
        <a:defRPr sz="2100">
          <a:solidFill>
            <a:schemeClr val="tx1"/>
          </a:solidFill>
          <a:latin typeface="+mn-lt"/>
          <a:ea typeface="+mn-ea"/>
          <a:cs typeface="+mn-cs"/>
          <a:sym typeface="Calibri" charset="0"/>
        </a:defRPr>
      </a:lvl2pPr>
      <a:lvl3pPr marL="321469" indent="-64294" algn="l" rtl="0" eaLnBrk="1" fontAlgn="base" hangingPunct="1">
        <a:spcBef>
          <a:spcPts val="422"/>
        </a:spcBef>
        <a:spcAft>
          <a:spcPct val="0"/>
        </a:spcAft>
        <a:buClr>
          <a:srgbClr val="000000"/>
        </a:buClr>
        <a:buSzPct val="100000"/>
        <a:buFont typeface="Arial" charset="0"/>
        <a:buChar char="•"/>
        <a:defRPr sz="1800">
          <a:solidFill>
            <a:schemeClr val="tx1"/>
          </a:solidFill>
          <a:latin typeface="+mn-lt"/>
          <a:ea typeface="+mn-ea"/>
          <a:cs typeface="+mn-cs"/>
          <a:sym typeface="Calibri" charset="0"/>
        </a:defRPr>
      </a:lvl3pPr>
      <a:lvl4pPr marL="45005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4pPr>
      <a:lvl5pPr marL="57864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5pPr>
      <a:lvl6pPr marL="707231"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6pPr>
      <a:lvl7pPr marL="835819"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7pPr>
      <a:lvl8pPr marL="96440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8pPr>
      <a:lvl9pPr marL="109299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4578" name="Rectangle 1"/>
          <p:cNvSpPr>
            <a:spLocks noGrp="1" noChangeArrowheads="1"/>
          </p:cNvSpPr>
          <p:nvPr>
            <p:ph type="title"/>
          </p:nvPr>
        </p:nvSpPr>
        <p:spPr bwMode="auto">
          <a:xfrm>
            <a:off x="0" y="1714501"/>
            <a:ext cx="6858000" cy="17049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txBody>
          <a:bodyPr vert="horz" wrap="square" lIns="14288" tIns="14288" rIns="14288" bIns="14288" numCol="1" anchor="t" anchorCtr="0" compatLnSpc="1">
            <a:prstTxWarp prst="textNoShape">
              <a:avLst/>
            </a:prstTxWarp>
          </a:bodyPr>
          <a:lstStyle/>
          <a:p>
            <a:pPr lvl="0"/>
            <a:r>
              <a:rPr lang="en-US" smtClean="0">
                <a:sym typeface="Lucida Grande" charset="0"/>
              </a:rPr>
              <a:t>Click to edit Master title style</a:t>
            </a:r>
            <a:endParaRPr lang="en-US">
              <a:sym typeface="Lucida Grande" charset="0"/>
            </a:endParaRPr>
          </a:p>
        </p:txBody>
      </p:sp>
    </p:spTree>
    <p:extLst>
      <p:ext uri="{BB962C8B-B14F-4D97-AF65-F5344CB8AC3E}">
        <p14:creationId xmlns:p14="http://schemas.microsoft.com/office/powerpoint/2010/main" val="2981528202"/>
      </p:ext>
    </p:extLst>
  </p:cSld>
  <p:clrMap bg1="lt1" tx1="dk1" bg2="lt2" tx2="dk2" accent1="accent1" accent2="accent2" accent3="accent3" accent4="accent4" accent5="accent5" accent6="accent6" hlink="hlink" folHlink="folHlink"/>
  <p:sldLayoutIdLst>
    <p:sldLayoutId id="2147484501" r:id="rId1"/>
    <p:sldLayoutId id="2147484502" r:id="rId2"/>
    <p:sldLayoutId id="2147484503" r:id="rId3"/>
    <p:sldLayoutId id="2147484504" r:id="rId4"/>
    <p:sldLayoutId id="2147484505" r:id="rId5"/>
    <p:sldLayoutId id="2147484506" r:id="rId6"/>
    <p:sldLayoutId id="2147484507" r:id="rId7"/>
    <p:sldLayoutId id="2147484508" r:id="rId8"/>
    <p:sldLayoutId id="2147484509" r:id="rId9"/>
    <p:sldLayoutId id="2147484510" r:id="rId10"/>
    <p:sldLayoutId id="2147484511" r:id="rId11"/>
  </p:sldLayoutIdLst>
  <p:transition/>
  <p:txStyles>
    <p:titleStyle>
      <a:lvl1pPr algn="ctr" rtl="0" eaLnBrk="1" fontAlgn="base" hangingPunct="1">
        <a:spcBef>
          <a:spcPct val="0"/>
        </a:spcBef>
        <a:spcAft>
          <a:spcPct val="0"/>
        </a:spcAft>
        <a:defRPr sz="6750" b="1">
          <a:solidFill>
            <a:srgbClr val="FFFFFF"/>
          </a:solidFill>
          <a:latin typeface="+mj-lt"/>
          <a:ea typeface="+mj-ea"/>
          <a:cs typeface="+mj-cs"/>
          <a:sym typeface="Lucida Grande" charset="0"/>
        </a:defRPr>
      </a:lvl1pPr>
      <a:lvl2pPr algn="ctr" rtl="0" eaLnBrk="1" fontAlgn="base" hangingPunct="1">
        <a:spcBef>
          <a:spcPct val="0"/>
        </a:spcBef>
        <a:spcAft>
          <a:spcPct val="0"/>
        </a:spcAft>
        <a:defRPr sz="6750" b="1">
          <a:solidFill>
            <a:srgbClr val="FFFFFF"/>
          </a:solidFill>
          <a:latin typeface="Lucida Grande" charset="0"/>
          <a:ea typeface="ヒラギノ角ゴ ProN W6" charset="0"/>
          <a:cs typeface="ヒラギノ角ゴ ProN W6" charset="0"/>
          <a:sym typeface="Lucida Grande" charset="0"/>
        </a:defRPr>
      </a:lvl2pPr>
      <a:lvl3pPr algn="ctr" rtl="0" eaLnBrk="1" fontAlgn="base" hangingPunct="1">
        <a:spcBef>
          <a:spcPct val="0"/>
        </a:spcBef>
        <a:spcAft>
          <a:spcPct val="0"/>
        </a:spcAft>
        <a:defRPr sz="6750" b="1">
          <a:solidFill>
            <a:srgbClr val="FFFFFF"/>
          </a:solidFill>
          <a:latin typeface="Lucida Grande" charset="0"/>
          <a:ea typeface="ヒラギノ角ゴ ProN W6" charset="0"/>
          <a:cs typeface="ヒラギノ角ゴ ProN W6" charset="0"/>
          <a:sym typeface="Lucida Grande" charset="0"/>
        </a:defRPr>
      </a:lvl3pPr>
      <a:lvl4pPr algn="ctr" rtl="0" eaLnBrk="1" fontAlgn="base" hangingPunct="1">
        <a:spcBef>
          <a:spcPct val="0"/>
        </a:spcBef>
        <a:spcAft>
          <a:spcPct val="0"/>
        </a:spcAft>
        <a:defRPr sz="6750" b="1">
          <a:solidFill>
            <a:srgbClr val="FFFFFF"/>
          </a:solidFill>
          <a:latin typeface="Lucida Grande" charset="0"/>
          <a:ea typeface="ヒラギノ角ゴ ProN W6" charset="0"/>
          <a:cs typeface="ヒラギノ角ゴ ProN W6" charset="0"/>
          <a:sym typeface="Lucida Grande" charset="0"/>
        </a:defRPr>
      </a:lvl4pPr>
      <a:lvl5pPr algn="ctr" rtl="0" eaLnBrk="1" fontAlgn="base" hangingPunct="1">
        <a:spcBef>
          <a:spcPct val="0"/>
        </a:spcBef>
        <a:spcAft>
          <a:spcPct val="0"/>
        </a:spcAft>
        <a:defRPr sz="6750" b="1">
          <a:solidFill>
            <a:srgbClr val="FFFFFF"/>
          </a:solidFill>
          <a:latin typeface="Lucida Grande" charset="0"/>
          <a:ea typeface="ヒラギノ角ゴ ProN W6" charset="0"/>
          <a:cs typeface="ヒラギノ角ゴ ProN W6" charset="0"/>
          <a:sym typeface="Lucida Grande" charset="0"/>
        </a:defRPr>
      </a:lvl5pPr>
      <a:lvl6pPr marL="128588" algn="ctr" rtl="0" eaLnBrk="1" fontAlgn="base" hangingPunct="1">
        <a:spcBef>
          <a:spcPct val="0"/>
        </a:spcBef>
        <a:spcAft>
          <a:spcPct val="0"/>
        </a:spcAft>
        <a:defRPr sz="6750" b="1">
          <a:solidFill>
            <a:srgbClr val="FFFFFF"/>
          </a:solidFill>
          <a:latin typeface="Lucida Grande" charset="0"/>
          <a:ea typeface="ヒラギノ角ゴ ProN W6" charset="0"/>
          <a:cs typeface="ヒラギノ角ゴ ProN W6" charset="0"/>
          <a:sym typeface="Lucida Grande" charset="0"/>
        </a:defRPr>
      </a:lvl6pPr>
      <a:lvl7pPr marL="257175" algn="ctr" rtl="0" eaLnBrk="1" fontAlgn="base" hangingPunct="1">
        <a:spcBef>
          <a:spcPct val="0"/>
        </a:spcBef>
        <a:spcAft>
          <a:spcPct val="0"/>
        </a:spcAft>
        <a:defRPr sz="6750" b="1">
          <a:solidFill>
            <a:srgbClr val="FFFFFF"/>
          </a:solidFill>
          <a:latin typeface="Lucida Grande" charset="0"/>
          <a:ea typeface="ヒラギノ角ゴ ProN W6" charset="0"/>
          <a:cs typeface="ヒラギノ角ゴ ProN W6" charset="0"/>
          <a:sym typeface="Lucida Grande" charset="0"/>
        </a:defRPr>
      </a:lvl7pPr>
      <a:lvl8pPr marL="385763" algn="ctr" rtl="0" eaLnBrk="1" fontAlgn="base" hangingPunct="1">
        <a:spcBef>
          <a:spcPct val="0"/>
        </a:spcBef>
        <a:spcAft>
          <a:spcPct val="0"/>
        </a:spcAft>
        <a:defRPr sz="6750" b="1">
          <a:solidFill>
            <a:srgbClr val="FFFFFF"/>
          </a:solidFill>
          <a:latin typeface="Lucida Grande" charset="0"/>
          <a:ea typeface="ヒラギノ角ゴ ProN W6" charset="0"/>
          <a:cs typeface="ヒラギノ角ゴ ProN W6" charset="0"/>
          <a:sym typeface="Lucida Grande" charset="0"/>
        </a:defRPr>
      </a:lvl8pPr>
      <a:lvl9pPr marL="514350" algn="ctr" rtl="0" eaLnBrk="1" fontAlgn="base" hangingPunct="1">
        <a:spcBef>
          <a:spcPct val="0"/>
        </a:spcBef>
        <a:spcAft>
          <a:spcPct val="0"/>
        </a:spcAft>
        <a:defRPr sz="6750" b="1">
          <a:solidFill>
            <a:srgbClr val="FFFFFF"/>
          </a:solidFill>
          <a:latin typeface="Lucida Grande" charset="0"/>
          <a:ea typeface="ヒラギノ角ゴ ProN W6" charset="0"/>
          <a:cs typeface="ヒラギノ角ゴ ProN W6" charset="0"/>
          <a:sym typeface="Lucida Grande" charset="0"/>
        </a:defRPr>
      </a:lvl9pPr>
    </p:titleStyle>
    <p:bodyStyle>
      <a:lvl1pPr marL="96441" indent="-96441" algn="l" rtl="0" eaLnBrk="1" fontAlgn="base" hangingPunct="1">
        <a:spcBef>
          <a:spcPts val="563"/>
        </a:spcBef>
        <a:spcAft>
          <a:spcPct val="0"/>
        </a:spcAft>
        <a:buClr>
          <a:srgbClr val="000000"/>
        </a:buClr>
        <a:buSzPct val="100000"/>
        <a:buFont typeface="Arial" charset="0"/>
        <a:buChar char="•"/>
        <a:defRPr sz="2400">
          <a:solidFill>
            <a:schemeClr val="tx1"/>
          </a:solidFill>
          <a:latin typeface="+mn-lt"/>
          <a:ea typeface="+mn-ea"/>
          <a:cs typeface="+mn-cs"/>
          <a:sym typeface="Calibri" charset="0"/>
        </a:defRPr>
      </a:lvl1pPr>
      <a:lvl2pPr marL="208360" indent="-79772" algn="l" rtl="0" eaLnBrk="1" fontAlgn="base" hangingPunct="1">
        <a:spcBef>
          <a:spcPts val="506"/>
        </a:spcBef>
        <a:spcAft>
          <a:spcPct val="0"/>
        </a:spcAft>
        <a:buClr>
          <a:srgbClr val="000000"/>
        </a:buClr>
        <a:buSzPct val="100000"/>
        <a:buFont typeface="Arial" charset="0"/>
        <a:buChar char="–"/>
        <a:defRPr sz="2100">
          <a:solidFill>
            <a:schemeClr val="tx1"/>
          </a:solidFill>
          <a:latin typeface="+mn-lt"/>
          <a:ea typeface="+mn-ea"/>
          <a:cs typeface="+mn-cs"/>
          <a:sym typeface="Calibri" charset="0"/>
        </a:defRPr>
      </a:lvl2pPr>
      <a:lvl3pPr marL="321469" indent="-64294" algn="l" rtl="0" eaLnBrk="1" fontAlgn="base" hangingPunct="1">
        <a:spcBef>
          <a:spcPts val="422"/>
        </a:spcBef>
        <a:spcAft>
          <a:spcPct val="0"/>
        </a:spcAft>
        <a:buClr>
          <a:srgbClr val="000000"/>
        </a:buClr>
        <a:buSzPct val="100000"/>
        <a:buFont typeface="Arial" charset="0"/>
        <a:buChar char="•"/>
        <a:defRPr sz="1800">
          <a:solidFill>
            <a:schemeClr val="tx1"/>
          </a:solidFill>
          <a:latin typeface="+mn-lt"/>
          <a:ea typeface="+mn-ea"/>
          <a:cs typeface="+mn-cs"/>
          <a:sym typeface="Calibri" charset="0"/>
        </a:defRPr>
      </a:lvl3pPr>
      <a:lvl4pPr marL="45005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4pPr>
      <a:lvl5pPr marL="57864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5pPr>
      <a:lvl6pPr marL="707231"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6pPr>
      <a:lvl7pPr marL="835819"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7pPr>
      <a:lvl8pPr marL="964406"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8pPr>
      <a:lvl9pPr marL="1092994" indent="-64294" algn="l" rtl="0" eaLnBrk="1" fontAlgn="base" hangingPunct="1">
        <a:spcBef>
          <a:spcPts val="366"/>
        </a:spcBef>
        <a:spcAft>
          <a:spcPct val="0"/>
        </a:spcAft>
        <a:buClr>
          <a:srgbClr val="000000"/>
        </a:buClr>
        <a:buSzPct val="100000"/>
        <a:buFont typeface="Arial" charset="0"/>
        <a:buChar char="»"/>
        <a:defRPr sz="1500">
          <a:solidFill>
            <a:schemeClr val="tx1"/>
          </a:solidFill>
          <a:latin typeface="+mn-lt"/>
          <a:ea typeface="+mn-ea"/>
          <a:cs typeface="+mn-cs"/>
          <a:sym typeface="Calibri" charset="0"/>
        </a:defRPr>
      </a:lvl9pPr>
    </p:bodyStyle>
    <p:otherStyle>
      <a:defPPr>
        <a:defRPr lang="en-US"/>
      </a:defPPr>
      <a:lvl1pPr marL="0" algn="l" defTabSz="257175" rtl="0" eaLnBrk="1" latinLnBrk="0" hangingPunct="1">
        <a:defRPr sz="525" kern="1200">
          <a:solidFill>
            <a:schemeClr val="tx1"/>
          </a:solidFill>
          <a:latin typeface="+mn-lt"/>
          <a:ea typeface="+mn-ea"/>
          <a:cs typeface="+mn-cs"/>
        </a:defRPr>
      </a:lvl1pPr>
      <a:lvl2pPr marL="128588" algn="l" defTabSz="257175" rtl="0" eaLnBrk="1" latinLnBrk="0" hangingPunct="1">
        <a:defRPr sz="525" kern="1200">
          <a:solidFill>
            <a:schemeClr val="tx1"/>
          </a:solidFill>
          <a:latin typeface="+mn-lt"/>
          <a:ea typeface="+mn-ea"/>
          <a:cs typeface="+mn-cs"/>
        </a:defRPr>
      </a:lvl2pPr>
      <a:lvl3pPr marL="257175" algn="l" defTabSz="257175" rtl="0" eaLnBrk="1" latinLnBrk="0" hangingPunct="1">
        <a:defRPr sz="525" kern="1200">
          <a:solidFill>
            <a:schemeClr val="tx1"/>
          </a:solidFill>
          <a:latin typeface="+mn-lt"/>
          <a:ea typeface="+mn-ea"/>
          <a:cs typeface="+mn-cs"/>
        </a:defRPr>
      </a:lvl3pPr>
      <a:lvl4pPr marL="385763" algn="l" defTabSz="257175" rtl="0" eaLnBrk="1" latinLnBrk="0" hangingPunct="1">
        <a:defRPr sz="525" kern="1200">
          <a:solidFill>
            <a:schemeClr val="tx1"/>
          </a:solidFill>
          <a:latin typeface="+mn-lt"/>
          <a:ea typeface="+mn-ea"/>
          <a:cs typeface="+mn-cs"/>
        </a:defRPr>
      </a:lvl4pPr>
      <a:lvl5pPr marL="514350" algn="l" defTabSz="257175" rtl="0" eaLnBrk="1" latinLnBrk="0" hangingPunct="1">
        <a:defRPr sz="525" kern="1200">
          <a:solidFill>
            <a:schemeClr val="tx1"/>
          </a:solidFill>
          <a:latin typeface="+mn-lt"/>
          <a:ea typeface="+mn-ea"/>
          <a:cs typeface="+mn-cs"/>
        </a:defRPr>
      </a:lvl5pPr>
      <a:lvl6pPr marL="642938" algn="l" defTabSz="257175" rtl="0" eaLnBrk="1" latinLnBrk="0" hangingPunct="1">
        <a:defRPr sz="525" kern="1200">
          <a:solidFill>
            <a:schemeClr val="tx1"/>
          </a:solidFill>
          <a:latin typeface="+mn-lt"/>
          <a:ea typeface="+mn-ea"/>
          <a:cs typeface="+mn-cs"/>
        </a:defRPr>
      </a:lvl6pPr>
      <a:lvl7pPr marL="771525" algn="l" defTabSz="257175" rtl="0" eaLnBrk="1" latinLnBrk="0" hangingPunct="1">
        <a:defRPr sz="525" kern="1200">
          <a:solidFill>
            <a:schemeClr val="tx1"/>
          </a:solidFill>
          <a:latin typeface="+mn-lt"/>
          <a:ea typeface="+mn-ea"/>
          <a:cs typeface="+mn-cs"/>
        </a:defRPr>
      </a:lvl7pPr>
      <a:lvl8pPr marL="900113" algn="l" defTabSz="257175" rtl="0" eaLnBrk="1" latinLnBrk="0" hangingPunct="1">
        <a:defRPr sz="525" kern="1200">
          <a:solidFill>
            <a:schemeClr val="tx1"/>
          </a:solidFill>
          <a:latin typeface="+mn-lt"/>
          <a:ea typeface="+mn-ea"/>
          <a:cs typeface="+mn-cs"/>
        </a:defRPr>
      </a:lvl8pPr>
      <a:lvl9pPr marL="1028700" algn="l" defTabSz="257175" rtl="0" eaLnBrk="1" latinLnBrk="0" hangingPunct="1">
        <a:defRPr sz="5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55.png"/><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image" Target="../media/image64.png"/><Relationship Id="rId4" Type="http://schemas.openxmlformats.org/officeDocument/2006/relationships/image" Target="../media/image63.png"/></Relationships>
</file>

<file path=ppt/slides/_rels/slide3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66.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69.png"/></Relationships>
</file>

<file path=ppt/slides/_rels/slide4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3.xml"/><Relationship Id="rId1" Type="http://schemas.openxmlformats.org/officeDocument/2006/relationships/slideLayout" Target="../slideLayouts/slideLayout4.xml"/><Relationship Id="rId5" Type="http://schemas.openxmlformats.org/officeDocument/2006/relationships/image" Target="../media/image73.png"/><Relationship Id="rId4" Type="http://schemas.openxmlformats.org/officeDocument/2006/relationships/image" Target="../media/image72.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5.xml"/><Relationship Id="rId1" Type="http://schemas.openxmlformats.org/officeDocument/2006/relationships/slideLayout" Target="../slideLayouts/slideLayout8.xml"/><Relationship Id="rId4" Type="http://schemas.openxmlformats.org/officeDocument/2006/relationships/image" Target="../media/image75.png"/></Relationships>
</file>

<file path=ppt/slides/_rels/slide4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6.xml"/><Relationship Id="rId1" Type="http://schemas.openxmlformats.org/officeDocument/2006/relationships/slideLayout" Target="../slideLayouts/slideLayout8.xml"/><Relationship Id="rId4" Type="http://schemas.openxmlformats.org/officeDocument/2006/relationships/image" Target="../media/image77.png"/></Relationships>
</file>

<file path=ppt/slides/_rels/slide4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7.xml"/><Relationship Id="rId1" Type="http://schemas.openxmlformats.org/officeDocument/2006/relationships/slideLayout" Target="../slideLayouts/slideLayout8.xml"/><Relationship Id="rId4"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6075" y="742950"/>
            <a:ext cx="3743325" cy="2736850"/>
          </a:xfrm>
        </p:spPr>
        <p:txBody>
          <a:bodyPr>
            <a:noAutofit/>
          </a:bodyPr>
          <a:lstStyle/>
          <a:p>
            <a:r>
              <a:rPr lang="fr-FR" sz="2700" dirty="0" smtClean="0">
                <a:latin typeface="Helvetica" panose="020B0604020202020204" pitchFamily="34" charset="0"/>
                <a:cs typeface="Helvetica" panose="020B0604020202020204" pitchFamily="34" charset="0"/>
              </a:rPr>
              <a:t>Développez des applications natives pour iOS, Android, Mac et Windows en C#</a:t>
            </a:r>
            <a:endParaRPr lang="fr-FR" sz="2700" dirty="0">
              <a:latin typeface="Helvetica" panose="020B0604020202020204" pitchFamily="34" charset="0"/>
              <a:cs typeface="Helvetica" panose="020B0604020202020204" pitchFamily="34" charset="0"/>
            </a:endParaRPr>
          </a:p>
        </p:txBody>
      </p:sp>
      <p:sp>
        <p:nvSpPr>
          <p:cNvPr id="4" name="Content Placeholder 3"/>
          <p:cNvSpPr>
            <a:spLocks noGrp="1"/>
          </p:cNvSpPr>
          <p:nvPr>
            <p:ph sz="half" idx="10"/>
          </p:nvPr>
        </p:nvSpPr>
        <p:spPr/>
        <p:txBody>
          <a:bodyPr anchor="ctr">
            <a:normAutofit/>
          </a:bodyPr>
          <a:lstStyle/>
          <a:p>
            <a:r>
              <a:rPr lang="fr-FR" sz="1500" dirty="0" smtClean="0"/>
              <a:t>Xamarin Student Ambassador</a:t>
            </a:r>
            <a:endParaRPr lang="fr-FR" sz="1500" dirty="0"/>
          </a:p>
        </p:txBody>
      </p:sp>
      <p:sp>
        <p:nvSpPr>
          <p:cNvPr id="5" name="Content Placeholder 4"/>
          <p:cNvSpPr>
            <a:spLocks noGrp="1"/>
          </p:cNvSpPr>
          <p:nvPr>
            <p:ph sz="half" idx="11"/>
          </p:nvPr>
        </p:nvSpPr>
        <p:spPr/>
        <p:txBody>
          <a:bodyPr>
            <a:normAutofit/>
          </a:bodyPr>
          <a:lstStyle/>
          <a:p>
            <a:r>
              <a:rPr lang="fr-FR" sz="1500" dirty="0" smtClean="0"/>
              <a:t>mialon.julien@gmail.com</a:t>
            </a:r>
            <a:endParaRPr lang="fr-FR" sz="1500" dirty="0"/>
          </a:p>
        </p:txBody>
      </p:sp>
      <p:sp>
        <p:nvSpPr>
          <p:cNvPr id="6" name="Content Placeholder 5"/>
          <p:cNvSpPr>
            <a:spLocks noGrp="1"/>
          </p:cNvSpPr>
          <p:nvPr>
            <p:ph sz="half" idx="2"/>
          </p:nvPr>
        </p:nvSpPr>
        <p:spPr/>
        <p:txBody>
          <a:bodyPr/>
          <a:lstStyle/>
          <a:p>
            <a:r>
              <a:rPr lang="fr-FR" dirty="0" smtClean="0"/>
              <a:t>Julien Mialon</a:t>
            </a:r>
            <a:endParaRPr lang="fr-FR" dirty="0"/>
          </a:p>
        </p:txBody>
      </p:sp>
    </p:spTree>
    <p:extLst>
      <p:ext uri="{BB962C8B-B14F-4D97-AF65-F5344CB8AC3E}">
        <p14:creationId xmlns:p14="http://schemas.microsoft.com/office/powerpoint/2010/main" val="2736503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Autofit/>
          </a:bodyPr>
          <a:lstStyle/>
          <a:p>
            <a:r>
              <a:rPr lang="fr-FR" dirty="0" smtClean="0">
                <a:cs typeface="Helvetica" panose="020B0604020202020204" pitchFamily="34" charset="0"/>
              </a:rPr>
              <a:t>Xamarin est un moyen de</a:t>
            </a:r>
            <a:endParaRPr lang="fr-FR" b="0" dirty="0">
              <a:cs typeface="Helvetica" panose="020B0604020202020204" pitchFamily="34" charset="0"/>
            </a:endParaRPr>
          </a:p>
        </p:txBody>
      </p:sp>
      <p:sp>
        <p:nvSpPr>
          <p:cNvPr id="5" name="AutoShape 2" descr="https://github.com/xamarin/design/blob/master/Logos/Hexagons/png/hexagon-white@2x.png?raw=true"/>
          <p:cNvSpPr>
            <a:spLocks noChangeAspect="1" noChangeArrowheads="1"/>
          </p:cNvSpPr>
          <p:nvPr/>
        </p:nvSpPr>
        <p:spPr bwMode="auto">
          <a:xfrm>
            <a:off x="116681" y="534591"/>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dirty="0"/>
          </a:p>
        </p:txBody>
      </p:sp>
      <p:sp>
        <p:nvSpPr>
          <p:cNvPr id="6" name="AutoShape 4" descr="https://github.com/xamarin/design/blob/master/Logos/Hexagons/png/hexagon-white@2x.png?raw=true"/>
          <p:cNvSpPr>
            <a:spLocks noChangeAspect="1" noChangeArrowheads="1"/>
          </p:cNvSpPr>
          <p:nvPr/>
        </p:nvSpPr>
        <p:spPr bwMode="auto">
          <a:xfrm>
            <a:off x="230981" y="648891"/>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dirty="0"/>
          </a:p>
        </p:txBody>
      </p:sp>
      <p:sp>
        <p:nvSpPr>
          <p:cNvPr id="7" name="AutoShape 6" descr="https://github.com/xamarin/design/blob/master/Logos/Hexagons/png/hexagon-white@2x.png?raw=true"/>
          <p:cNvSpPr>
            <a:spLocks noChangeAspect="1" noChangeArrowheads="1"/>
          </p:cNvSpPr>
          <p:nvPr/>
        </p:nvSpPr>
        <p:spPr bwMode="auto">
          <a:xfrm>
            <a:off x="345281" y="763191"/>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dirty="0"/>
          </a:p>
        </p:txBody>
      </p:sp>
      <p:sp>
        <p:nvSpPr>
          <p:cNvPr id="8" name="AutoShape 8" descr="https://github.com/xamarin/design/blob/master/Logos/Hexagons/png/hexagon-white@2x.png?raw=true"/>
          <p:cNvSpPr>
            <a:spLocks noChangeAspect="1" noChangeArrowheads="1"/>
          </p:cNvSpPr>
          <p:nvPr/>
        </p:nvSpPr>
        <p:spPr bwMode="auto">
          <a:xfrm>
            <a:off x="459581" y="877491"/>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dirty="0"/>
          </a:p>
        </p:txBody>
      </p:sp>
      <p:pic>
        <p:nvPicPr>
          <p:cNvPr id="1028" name="Picture 4" descr="http://xamarin.com/content/images/pages/index/test@2x.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4353" y="1842492"/>
            <a:ext cx="1975104" cy="15430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xamarin.com/content/images/pages/index/monitor@2x.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8681" y="1842492"/>
            <a:ext cx="1975104" cy="15430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36825" y="3483316"/>
            <a:ext cx="1144865" cy="553998"/>
          </a:xfrm>
          <a:prstGeom prst="rect">
            <a:avLst/>
          </a:prstGeom>
          <a:noFill/>
        </p:spPr>
        <p:txBody>
          <a:bodyPr wrap="none" rtlCol="0">
            <a:spAutoFit/>
          </a:bodyPr>
          <a:lstStyle/>
          <a:p>
            <a:r>
              <a:rPr lang="fr-FR" sz="3000" dirty="0" smtClean="0">
                <a:solidFill>
                  <a:schemeClr val="bg1">
                    <a:lumMod val="50000"/>
                  </a:schemeClr>
                </a:solidFill>
                <a:latin typeface="Helvetica Light"/>
              </a:rPr>
              <a:t>Créer</a:t>
            </a:r>
            <a:endParaRPr lang="fr-FR" sz="3000" dirty="0">
              <a:solidFill>
                <a:schemeClr val="bg1">
                  <a:lumMod val="50000"/>
                </a:schemeClr>
              </a:solidFill>
              <a:latin typeface="Helvetica Light"/>
            </a:endParaRPr>
          </a:p>
        </p:txBody>
      </p:sp>
      <p:sp>
        <p:nvSpPr>
          <p:cNvPr id="16" name="TextBox 15"/>
          <p:cNvSpPr txBox="1"/>
          <p:nvPr/>
        </p:nvSpPr>
        <p:spPr>
          <a:xfrm>
            <a:off x="2843213" y="3479601"/>
            <a:ext cx="1232069" cy="553998"/>
          </a:xfrm>
          <a:prstGeom prst="rect">
            <a:avLst/>
          </a:prstGeom>
          <a:noFill/>
        </p:spPr>
        <p:txBody>
          <a:bodyPr wrap="none" rtlCol="0">
            <a:spAutoFit/>
          </a:bodyPr>
          <a:lstStyle/>
          <a:p>
            <a:r>
              <a:rPr lang="fr-FR" sz="3000" dirty="0" smtClean="0">
                <a:solidFill>
                  <a:schemeClr val="bg1">
                    <a:lumMod val="50000"/>
                  </a:schemeClr>
                </a:solidFill>
                <a:latin typeface="Helvetica Light"/>
              </a:rPr>
              <a:t>Tester</a:t>
            </a:r>
            <a:endParaRPr lang="fr-FR" sz="3000" dirty="0">
              <a:solidFill>
                <a:schemeClr val="bg1">
                  <a:lumMod val="50000"/>
                </a:schemeClr>
              </a:solidFill>
              <a:latin typeface="Helvetica Light"/>
            </a:endParaRPr>
          </a:p>
        </p:txBody>
      </p:sp>
      <p:sp>
        <p:nvSpPr>
          <p:cNvPr id="17" name="TextBox 16"/>
          <p:cNvSpPr txBox="1"/>
          <p:nvPr/>
        </p:nvSpPr>
        <p:spPr>
          <a:xfrm>
            <a:off x="4793659" y="3479601"/>
            <a:ext cx="1806905" cy="553998"/>
          </a:xfrm>
          <a:prstGeom prst="rect">
            <a:avLst/>
          </a:prstGeom>
          <a:noFill/>
        </p:spPr>
        <p:txBody>
          <a:bodyPr wrap="none" rtlCol="0">
            <a:spAutoFit/>
          </a:bodyPr>
          <a:lstStyle/>
          <a:p>
            <a:r>
              <a:rPr lang="fr-FR" sz="3000" dirty="0" smtClean="0">
                <a:solidFill>
                  <a:schemeClr val="bg1">
                    <a:lumMod val="50000"/>
                  </a:schemeClr>
                </a:solidFill>
                <a:latin typeface="Helvetica Light"/>
              </a:rPr>
              <a:t>Monitorer</a:t>
            </a:r>
            <a:endParaRPr lang="fr-FR" sz="3000" dirty="0">
              <a:solidFill>
                <a:schemeClr val="bg1">
                  <a:lumMod val="50000"/>
                </a:schemeClr>
              </a:solidFill>
              <a:latin typeface="Helvetica Light"/>
            </a:endParaRPr>
          </a:p>
        </p:txBody>
      </p:sp>
      <p:pic>
        <p:nvPicPr>
          <p:cNvPr id="13" name="Picture 5"/>
          <p:cNvPicPr>
            <a:picLocks noChangeAspect="1"/>
          </p:cNvPicPr>
          <p:nvPr/>
        </p:nvPicPr>
        <p:blipFill>
          <a:blip r:embed="rId5"/>
          <a:stretch>
            <a:fillRect/>
          </a:stretch>
        </p:blipFill>
        <p:spPr>
          <a:xfrm>
            <a:off x="133198" y="1919064"/>
            <a:ext cx="2108758" cy="1355894"/>
          </a:xfrm>
          <a:prstGeom prst="rect">
            <a:avLst/>
          </a:prstGeom>
        </p:spPr>
      </p:pic>
    </p:spTree>
    <p:extLst>
      <p:ext uri="{BB962C8B-B14F-4D97-AF65-F5344CB8AC3E}">
        <p14:creationId xmlns:p14="http://schemas.microsoft.com/office/powerpoint/2010/main" val="129744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animEffect transition="in" filter="fade">
                                      <p:cBhvr>
                                        <p:cTn id="15" dur="500"/>
                                        <p:tgtEl>
                                          <p:spTgt spid="10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42900" y="642938"/>
            <a:ext cx="6344743" cy="3857625"/>
          </a:xfrm>
        </p:spPr>
        <p:txBody>
          <a:bodyPr anchor="ctr"/>
          <a:lstStyle/>
          <a:p>
            <a:r>
              <a:rPr lang="fr-FR" dirty="0" smtClean="0"/>
              <a:t>Différentes approches pour le Développement Mobile</a:t>
            </a:r>
            <a:endParaRPr lang="fr-FR" dirty="0"/>
          </a:p>
        </p:txBody>
      </p:sp>
    </p:spTree>
    <p:extLst>
      <p:ext uri="{BB962C8B-B14F-4D97-AF65-F5344CB8AC3E}">
        <p14:creationId xmlns:p14="http://schemas.microsoft.com/office/powerpoint/2010/main" val="3464767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6" rIns="68571" bIns="34286" numCol="1" rtlCol="0" anchor="b" anchorCtr="0" compatLnSpc="1">
            <a:prstTxWarp prst="textNoShape">
              <a:avLst/>
            </a:prstTxWarp>
            <a:noAutofit/>
          </a:bodyPr>
          <a:lstStyle/>
          <a:p>
            <a:pPr eaLnBrk="1" hangingPunct="1"/>
            <a:r>
              <a:rPr lang="fr-FR" b="0" dirty="0" smtClean="0">
                <a:cs typeface="Segoe UI" panose="020B0502040204020203" pitchFamily="34" charset="0"/>
              </a:rPr>
              <a:t>L’approche native</a:t>
            </a:r>
            <a:endParaRPr lang="fr-FR" b="0" dirty="0">
              <a:cs typeface="Segoe UI" panose="020B0502040204020203" pitchFamily="34" charset="0"/>
            </a:endParaRPr>
          </a:p>
        </p:txBody>
      </p:sp>
      <p:sp>
        <p:nvSpPr>
          <p:cNvPr id="4" name="Text Placeholder 2"/>
          <p:cNvSpPr>
            <a:spLocks noGrp="1"/>
          </p:cNvSpPr>
          <p:nvPr>
            <p:ph type="body" sz="quarter" idx="4294967295"/>
          </p:nvPr>
        </p:nvSpPr>
        <p:spPr>
          <a:xfrm>
            <a:off x="3773091" y="1744175"/>
            <a:ext cx="3084909" cy="2082494"/>
          </a:xfrm>
        </p:spPr>
        <p:txBody>
          <a:bodyPr/>
          <a:lstStyle/>
          <a:p>
            <a:pPr marL="0" indent="0">
              <a:buNone/>
            </a:pPr>
            <a:r>
              <a:rPr lang="fr-FR" sz="1800" b="1" dirty="0" smtClean="0">
                <a:solidFill>
                  <a:schemeClr val="bg1">
                    <a:lumMod val="50000"/>
                  </a:schemeClr>
                </a:solidFill>
                <a:latin typeface="Helvetica" panose="020B0604020202020204" pitchFamily="34" charset="0"/>
                <a:cs typeface="Helvetica" panose="020B0604020202020204" pitchFamily="34" charset="0"/>
              </a:rPr>
              <a:t>Créer l’application plusieurs fois</a:t>
            </a:r>
          </a:p>
          <a:p>
            <a:r>
              <a:rPr lang="fr-FR" sz="1800" dirty="0" smtClean="0">
                <a:solidFill>
                  <a:schemeClr val="bg1">
                    <a:lumMod val="50000"/>
                  </a:schemeClr>
                </a:solidFill>
                <a:latin typeface="Helvetica" panose="020B0604020202020204" pitchFamily="34" charset="0"/>
                <a:cs typeface="Helvetica" panose="020B0604020202020204" pitchFamily="34" charset="0"/>
              </a:rPr>
              <a:t>Plus de développeurs</a:t>
            </a:r>
          </a:p>
          <a:p>
            <a:r>
              <a:rPr lang="fr-FR" sz="1800" dirty="0" smtClean="0">
                <a:solidFill>
                  <a:schemeClr val="bg1">
                    <a:lumMod val="50000"/>
                  </a:schemeClr>
                </a:solidFill>
                <a:latin typeface="Helvetica" panose="020B0604020202020204" pitchFamily="34" charset="0"/>
                <a:cs typeface="Helvetica" panose="020B0604020202020204" pitchFamily="34" charset="0"/>
              </a:rPr>
              <a:t>Plus de maintenance</a:t>
            </a:r>
          </a:p>
          <a:p>
            <a:r>
              <a:rPr lang="fr-FR" sz="1800" dirty="0" smtClean="0">
                <a:solidFill>
                  <a:schemeClr val="bg1">
                    <a:lumMod val="50000"/>
                  </a:schemeClr>
                </a:solidFill>
                <a:latin typeface="Helvetica" panose="020B0604020202020204" pitchFamily="34" charset="0"/>
                <a:cs typeface="Helvetica" panose="020B0604020202020204" pitchFamily="34" charset="0"/>
              </a:rPr>
              <a:t>Différents environnements</a:t>
            </a:r>
          </a:p>
          <a:p>
            <a:pPr marL="0" indent="0">
              <a:buNone/>
            </a:pPr>
            <a:endParaRPr lang="fr-FR" sz="1800" dirty="0">
              <a:solidFill>
                <a:schemeClr val="bg1">
                  <a:lumMod val="50000"/>
                </a:schemeClr>
              </a:solidFill>
              <a:latin typeface="Helvetica" panose="020B0604020202020204" pitchFamily="34" charset="0"/>
              <a:cs typeface="Helvetica" panose="020B0604020202020204" pitchFamily="34" charset="0"/>
            </a:endParaRPr>
          </a:p>
        </p:txBody>
      </p:sp>
      <p:pic>
        <p:nvPicPr>
          <p:cNvPr id="6" name="Picture 5" descr="Siloed Approac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025" y="1744175"/>
            <a:ext cx="3467100" cy="2082494"/>
          </a:xfrm>
          <a:prstGeom prst="rect">
            <a:avLst/>
          </a:prstGeom>
        </p:spPr>
      </p:pic>
    </p:spTree>
    <p:extLst>
      <p:ext uri="{BB962C8B-B14F-4D97-AF65-F5344CB8AC3E}">
        <p14:creationId xmlns:p14="http://schemas.microsoft.com/office/powerpoint/2010/main" val="4221230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bwMode="auto">
          <a:xfrm>
            <a:off x="200025" y="314324"/>
            <a:ext cx="6457950" cy="4429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6" rIns="68571" bIns="34286" numCol="1" rtlCol="0" anchor="b" anchorCtr="0" compatLnSpc="1">
            <a:prstTxWarp prst="textNoShape">
              <a:avLst/>
            </a:prstTxWarp>
            <a:noAutofit/>
          </a:bodyPr>
          <a:lstStyle/>
          <a:p>
            <a:pPr eaLnBrk="1" hangingPunct="1"/>
            <a:r>
              <a:rPr lang="fr-FR" b="0" dirty="0" smtClean="0">
                <a:cs typeface="Helvetica" panose="020B0604020202020204" pitchFamily="34" charset="0"/>
              </a:rPr>
              <a:t>L’approche Write Once, Run Anywhere</a:t>
            </a:r>
            <a:endParaRPr lang="fr-FR" b="0" dirty="0">
              <a:cs typeface="Helvetica" panose="020B0604020202020204" pitchFamily="34" charset="0"/>
            </a:endParaRPr>
          </a:p>
        </p:txBody>
      </p:sp>
      <p:sp>
        <p:nvSpPr>
          <p:cNvPr id="5" name="Text Placeholder 2"/>
          <p:cNvSpPr>
            <a:spLocks noGrp="1"/>
          </p:cNvSpPr>
          <p:nvPr>
            <p:ph type="body" sz="quarter" idx="4294967295"/>
          </p:nvPr>
        </p:nvSpPr>
        <p:spPr>
          <a:xfrm>
            <a:off x="2687241" y="1985963"/>
            <a:ext cx="4170759" cy="1714500"/>
          </a:xfrm>
        </p:spPr>
        <p:txBody>
          <a:bodyPr>
            <a:normAutofit/>
          </a:bodyPr>
          <a:lstStyle/>
          <a:p>
            <a:r>
              <a:rPr lang="fr-FR" sz="1800" dirty="0" smtClean="0">
                <a:solidFill>
                  <a:schemeClr val="bg1">
                    <a:lumMod val="50000"/>
                  </a:schemeClr>
                </a:solidFill>
                <a:latin typeface="Helvetica" panose="020B0604020202020204" pitchFamily="34" charset="0"/>
                <a:cs typeface="Helvetica" panose="020B0604020202020204" pitchFamily="34" charset="0"/>
              </a:rPr>
              <a:t>Limitation au dénominateur commun</a:t>
            </a:r>
          </a:p>
          <a:p>
            <a:r>
              <a:rPr lang="fr-FR" sz="1800" dirty="0" smtClean="0">
                <a:solidFill>
                  <a:schemeClr val="bg1">
                    <a:lumMod val="50000"/>
                  </a:schemeClr>
                </a:solidFill>
                <a:latin typeface="Helvetica" panose="020B0604020202020204" pitchFamily="34" charset="0"/>
                <a:cs typeface="Helvetica" panose="020B0604020202020204" pitchFamily="34" charset="0"/>
              </a:rPr>
              <a:t>Fragmentation des web browsers</a:t>
            </a:r>
          </a:p>
          <a:p>
            <a:r>
              <a:rPr lang="fr-FR" sz="1800" dirty="0" smtClean="0">
                <a:solidFill>
                  <a:schemeClr val="bg1">
                    <a:lumMod val="50000"/>
                  </a:schemeClr>
                </a:solidFill>
                <a:latin typeface="Helvetica" panose="020B0604020202020204" pitchFamily="34" charset="0"/>
                <a:cs typeface="Helvetica" panose="020B0604020202020204" pitchFamily="34" charset="0"/>
              </a:rPr>
              <a:t>Développement &amp; design pour 1 plateforme, fonctionne aussi sur les autres</a:t>
            </a:r>
            <a:endParaRPr lang="fr-FR" sz="1800" dirty="0">
              <a:solidFill>
                <a:schemeClr val="bg1">
                  <a:lumMod val="50000"/>
                </a:schemeClr>
              </a:solidFill>
              <a:latin typeface="Helvetica" panose="020B0604020202020204" pitchFamily="34" charset="0"/>
              <a:cs typeface="Helvetica" panose="020B0604020202020204" pitchFamily="34" charset="0"/>
            </a:endParaRPr>
          </a:p>
        </p:txBody>
      </p:sp>
      <p:pic>
        <p:nvPicPr>
          <p:cNvPr id="10" name="Picture 9" descr="black box.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025" y="1450922"/>
            <a:ext cx="2347784" cy="2784581"/>
          </a:xfrm>
          <a:prstGeom prst="rect">
            <a:avLst/>
          </a:prstGeom>
        </p:spPr>
      </p:pic>
    </p:spTree>
    <p:extLst>
      <p:ext uri="{BB962C8B-B14F-4D97-AF65-F5344CB8AC3E}">
        <p14:creationId xmlns:p14="http://schemas.microsoft.com/office/powerpoint/2010/main" val="1297264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6" rIns="68571" bIns="34286" numCol="1" rtlCol="0" anchor="b" anchorCtr="0" compatLnSpc="1">
            <a:prstTxWarp prst="textNoShape">
              <a:avLst/>
            </a:prstTxWarp>
            <a:normAutofit/>
          </a:bodyPr>
          <a:lstStyle/>
          <a:p>
            <a:pPr eaLnBrk="1" hangingPunct="1"/>
            <a:r>
              <a:rPr lang="fr-FR" b="0" dirty="0" smtClean="0">
                <a:cs typeface="Helvetica" panose="020B0604020202020204" pitchFamily="34" charset="0"/>
              </a:rPr>
              <a:t>L’approche de Xamarin</a:t>
            </a:r>
            <a:endParaRPr lang="fr-FR" b="0" dirty="0">
              <a:cs typeface="Helvetica" panose="020B0604020202020204" pitchFamily="34" charset="0"/>
            </a:endParaRPr>
          </a:p>
        </p:txBody>
      </p:sp>
      <p:sp>
        <p:nvSpPr>
          <p:cNvPr id="11" name="Text Placeholder 2"/>
          <p:cNvSpPr>
            <a:spLocks noGrp="1"/>
          </p:cNvSpPr>
          <p:nvPr>
            <p:ph type="body" sz="quarter" idx="4294967295"/>
          </p:nvPr>
        </p:nvSpPr>
        <p:spPr>
          <a:xfrm>
            <a:off x="3540919" y="1803797"/>
            <a:ext cx="3317081" cy="1728788"/>
          </a:xfrm>
        </p:spPr>
        <p:txBody>
          <a:bodyPr>
            <a:noAutofit/>
          </a:bodyPr>
          <a:lstStyle/>
          <a:p>
            <a:r>
              <a:rPr lang="fr-FR" sz="1800" dirty="0" smtClean="0">
                <a:solidFill>
                  <a:schemeClr val="bg1">
                    <a:lumMod val="50000"/>
                  </a:schemeClr>
                </a:solidFill>
                <a:latin typeface="Helvetica" panose="020B0604020202020204" pitchFamily="34" charset="0"/>
                <a:cs typeface="Helvetica" panose="020B0604020202020204" pitchFamily="34" charset="0"/>
              </a:rPr>
              <a:t>UI native</a:t>
            </a:r>
          </a:p>
          <a:p>
            <a:r>
              <a:rPr lang="fr-FR" sz="1800" dirty="0" smtClean="0">
                <a:solidFill>
                  <a:schemeClr val="bg1">
                    <a:lumMod val="50000"/>
                  </a:schemeClr>
                </a:solidFill>
                <a:latin typeface="Helvetica" panose="020B0604020202020204" pitchFamily="34" charset="0"/>
                <a:cs typeface="Helvetica" panose="020B0604020202020204" pitchFamily="34" charset="0"/>
              </a:rPr>
              <a:t>Performance native</a:t>
            </a:r>
          </a:p>
          <a:p>
            <a:r>
              <a:rPr lang="fr-FR" sz="1800" dirty="0" smtClean="0">
                <a:solidFill>
                  <a:schemeClr val="bg1">
                    <a:lumMod val="50000"/>
                  </a:schemeClr>
                </a:solidFill>
                <a:latin typeface="Helvetica" panose="020B0604020202020204" pitchFamily="34" charset="0"/>
                <a:cs typeface="Helvetica" panose="020B0604020202020204" pitchFamily="34" charset="0"/>
              </a:rPr>
              <a:t>Code partagé</a:t>
            </a:r>
          </a:p>
          <a:p>
            <a:r>
              <a:rPr lang="fr-FR" sz="1800" dirty="0" smtClean="0">
                <a:solidFill>
                  <a:schemeClr val="bg1">
                    <a:lumMod val="50000"/>
                  </a:schemeClr>
                </a:solidFill>
                <a:latin typeface="Helvetica" panose="020B0604020202020204" pitchFamily="34" charset="0"/>
                <a:cs typeface="Helvetica" panose="020B0604020202020204" pitchFamily="34" charset="0"/>
              </a:rPr>
              <a:t>C# &amp; .NET Framework</a:t>
            </a:r>
          </a:p>
          <a:p>
            <a:r>
              <a:rPr lang="fr-FR" sz="1800" dirty="0" smtClean="0">
                <a:solidFill>
                  <a:schemeClr val="bg1">
                    <a:lumMod val="50000"/>
                  </a:schemeClr>
                </a:solidFill>
                <a:latin typeface="Helvetica" panose="020B0604020202020204" pitchFamily="34" charset="0"/>
                <a:cs typeface="Helvetica" panose="020B0604020202020204" pitchFamily="34" charset="0"/>
              </a:rPr>
              <a:t>Accès à toutes les APIs de chaque plateforme</a:t>
            </a:r>
            <a:endParaRPr lang="fr-FR" sz="1800" dirty="0">
              <a:solidFill>
                <a:schemeClr val="bg1">
                  <a:lumMod val="50000"/>
                </a:schemeClr>
              </a:solidFill>
              <a:latin typeface="Helvetica" panose="020B0604020202020204" pitchFamily="34" charset="0"/>
              <a:cs typeface="Helvetica" panose="020B0604020202020204" pitchFamily="34" charset="0"/>
            </a:endParaRPr>
          </a:p>
        </p:txBody>
      </p:sp>
      <p:pic>
        <p:nvPicPr>
          <p:cNvPr id="5" name="Picture 4" descr="uniqu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9953" y="1637904"/>
            <a:ext cx="3093196" cy="2060574"/>
          </a:xfrm>
          <a:prstGeom prst="rect">
            <a:avLst/>
          </a:prstGeom>
        </p:spPr>
      </p:pic>
      <p:pic>
        <p:nvPicPr>
          <p:cNvPr id="2" name="Image 1"/>
          <p:cNvPicPr>
            <a:picLocks noChangeAspect="1"/>
          </p:cNvPicPr>
          <p:nvPr/>
        </p:nvPicPr>
        <p:blipFill>
          <a:blip r:embed="rId4"/>
          <a:stretch>
            <a:fillRect/>
          </a:stretch>
        </p:blipFill>
        <p:spPr>
          <a:xfrm>
            <a:off x="199953" y="1636349"/>
            <a:ext cx="3093196" cy="2062130"/>
          </a:xfrm>
          <a:prstGeom prst="rect">
            <a:avLst/>
          </a:prstGeom>
        </p:spPr>
      </p:pic>
    </p:spTree>
    <p:extLst>
      <p:ext uri="{BB962C8B-B14F-4D97-AF65-F5344CB8AC3E}">
        <p14:creationId xmlns:p14="http://schemas.microsoft.com/office/powerpoint/2010/main" val="1566546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fr-FR" dirty="0" smtClean="0"/>
              <a:t>Pourquoi C# ?</a:t>
            </a:r>
            <a:endParaRPr lang="fr-FR" dirty="0"/>
          </a:p>
        </p:txBody>
      </p:sp>
    </p:spTree>
    <p:extLst>
      <p:ext uri="{BB962C8B-B14F-4D97-AF65-F5344CB8AC3E}">
        <p14:creationId xmlns:p14="http://schemas.microsoft.com/office/powerpoint/2010/main" val="2814512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225" y="1567021"/>
            <a:ext cx="2367194" cy="68029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225" y="3409905"/>
            <a:ext cx="2367194" cy="68155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796" y="2443459"/>
            <a:ext cx="2354052" cy="77030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chor="b">
            <a:normAutofit/>
          </a:bodyPr>
          <a:lstStyle/>
          <a:p>
            <a:r>
              <a:rPr lang="fr-FR" dirty="0" smtClean="0"/>
              <a:t>C# is Awesome</a:t>
            </a:r>
            <a:endParaRPr lang="fr-FR" dirty="0"/>
          </a:p>
        </p:txBody>
      </p:sp>
      <p:sp>
        <p:nvSpPr>
          <p:cNvPr id="7" name="Text Placeholder 2"/>
          <p:cNvSpPr>
            <a:spLocks noGrp="1"/>
          </p:cNvSpPr>
          <p:nvPr>
            <p:ph type="body" sz="quarter" idx="4294967295"/>
          </p:nvPr>
        </p:nvSpPr>
        <p:spPr>
          <a:xfrm>
            <a:off x="2947987" y="1701404"/>
            <a:ext cx="3910013" cy="390525"/>
          </a:xfrm>
        </p:spPr>
        <p:txBody>
          <a:bodyPr/>
          <a:lstStyle/>
          <a:p>
            <a:pPr>
              <a:buFont typeface="Arial" panose="020B0604020202020204" pitchFamily="34" charset="0"/>
              <a:buChar char="•"/>
            </a:pPr>
            <a:r>
              <a:rPr lang="fr-FR" sz="1800" dirty="0" smtClean="0">
                <a:solidFill>
                  <a:schemeClr val="bg1">
                    <a:lumMod val="50000"/>
                  </a:schemeClr>
                </a:solidFill>
                <a:latin typeface="Helvetica" panose="020B0604020202020204" pitchFamily="34" charset="0"/>
                <a:cs typeface="Helvetica" panose="020B0604020202020204" pitchFamily="34" charset="0"/>
              </a:rPr>
              <a:t>LINQ Support</a:t>
            </a:r>
            <a:endParaRPr lang="fr-FR" sz="1800" dirty="0">
              <a:solidFill>
                <a:schemeClr val="bg1">
                  <a:lumMod val="50000"/>
                </a:schemeClr>
              </a:solidFill>
              <a:latin typeface="Helvetica" panose="020B0604020202020204" pitchFamily="34" charset="0"/>
              <a:cs typeface="Helvetica" panose="020B0604020202020204" pitchFamily="34" charset="0"/>
            </a:endParaRPr>
          </a:p>
        </p:txBody>
      </p:sp>
      <p:sp>
        <p:nvSpPr>
          <p:cNvPr id="10" name="Text Placeholder 2"/>
          <p:cNvSpPr>
            <a:spLocks noGrp="1"/>
          </p:cNvSpPr>
          <p:nvPr>
            <p:ph type="body" sz="quarter" idx="4294967295"/>
          </p:nvPr>
        </p:nvSpPr>
        <p:spPr>
          <a:xfrm>
            <a:off x="2947987" y="2608660"/>
            <a:ext cx="3910013" cy="390525"/>
          </a:xfrm>
        </p:spPr>
        <p:txBody>
          <a:bodyPr/>
          <a:lstStyle/>
          <a:p>
            <a:pPr>
              <a:buFont typeface="Arial" panose="020B0604020202020204" pitchFamily="34" charset="0"/>
              <a:buChar char="•"/>
            </a:pPr>
            <a:r>
              <a:rPr lang="fr-FR" sz="1800" dirty="0" smtClean="0">
                <a:solidFill>
                  <a:schemeClr val="bg1">
                    <a:lumMod val="50000"/>
                  </a:schemeClr>
                </a:solidFill>
                <a:latin typeface="Helvetica" panose="020B0604020202020204" pitchFamily="34" charset="0"/>
                <a:cs typeface="Helvetica" panose="020B0604020202020204" pitchFamily="34" charset="0"/>
              </a:rPr>
              <a:t>XML support</a:t>
            </a:r>
            <a:endParaRPr lang="fr-FR" sz="1800" dirty="0">
              <a:solidFill>
                <a:schemeClr val="bg1">
                  <a:lumMod val="50000"/>
                </a:schemeClr>
              </a:solidFill>
              <a:latin typeface="Helvetica" panose="020B0604020202020204" pitchFamily="34" charset="0"/>
              <a:cs typeface="Helvetica" panose="020B0604020202020204" pitchFamily="34" charset="0"/>
            </a:endParaRPr>
          </a:p>
        </p:txBody>
      </p:sp>
      <p:sp>
        <p:nvSpPr>
          <p:cNvPr id="11" name="Text Placeholder 2"/>
          <p:cNvSpPr>
            <a:spLocks noGrp="1"/>
          </p:cNvSpPr>
          <p:nvPr>
            <p:ph type="body" sz="quarter" idx="4294967295"/>
          </p:nvPr>
        </p:nvSpPr>
        <p:spPr>
          <a:xfrm>
            <a:off x="2947987" y="3554016"/>
            <a:ext cx="3910013" cy="390525"/>
          </a:xfrm>
        </p:spPr>
        <p:txBody>
          <a:bodyPr/>
          <a:lstStyle/>
          <a:p>
            <a:pPr>
              <a:buFont typeface="Arial" panose="020B0604020202020204" pitchFamily="34" charset="0"/>
              <a:buChar char="•"/>
            </a:pPr>
            <a:r>
              <a:rPr lang="fr-FR" sz="1800" dirty="0" smtClean="0">
                <a:solidFill>
                  <a:schemeClr val="bg1">
                    <a:lumMod val="50000"/>
                  </a:schemeClr>
                </a:solidFill>
                <a:latin typeface="Helvetica" panose="020B0604020202020204" pitchFamily="34" charset="0"/>
                <a:cs typeface="Helvetica" panose="020B0604020202020204" pitchFamily="34" charset="0"/>
              </a:rPr>
              <a:t>Event Handling &amp; Delegates</a:t>
            </a:r>
            <a:endParaRPr lang="fr-FR" sz="1800" dirty="0">
              <a:solidFill>
                <a:schemeClr val="bg1">
                  <a:lumMod val="50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22917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124"/>
                                        </p:tgtEl>
                                        <p:attrNameLst>
                                          <p:attrName>style.visibility</p:attrName>
                                        </p:attrNameLst>
                                      </p:cBhvr>
                                      <p:to>
                                        <p:strVal val="visible"/>
                                      </p:to>
                                    </p:set>
                                    <p:animEffect transition="in" filter="fade">
                                      <p:cBhvr>
                                        <p:cTn id="15" dur="500"/>
                                        <p:tgtEl>
                                          <p:spTgt spid="51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fade">
                                      <p:cBhvr>
                                        <p:cTn id="18" dur="500"/>
                                        <p:tgtEl>
                                          <p:spTgt spid="10">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123"/>
                                        </p:tgtEl>
                                        <p:attrNameLst>
                                          <p:attrName>style.visibility</p:attrName>
                                        </p:attrNameLst>
                                      </p:cBhvr>
                                      <p:to>
                                        <p:strVal val="visible"/>
                                      </p:to>
                                    </p:set>
                                    <p:animEffect transition="in" filter="fade">
                                      <p:cBhvr>
                                        <p:cTn id="23" dur="500"/>
                                        <p:tgtEl>
                                          <p:spTgt spid="51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fade">
                                      <p:cBhvr>
                                        <p:cTn id="26"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0" grpId="0" build="p"/>
      <p:bldP spid="1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585" y="2285128"/>
            <a:ext cx="5536658" cy="14420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92543" y="1318694"/>
            <a:ext cx="6098633" cy="646331"/>
          </a:xfrm>
          <a:prstGeom prst="rect">
            <a:avLst/>
          </a:prstGeom>
          <a:noFill/>
        </p:spPr>
        <p:txBody>
          <a:bodyPr wrap="square" rtlCol="0">
            <a:spAutoFit/>
          </a:bodyPr>
          <a:lstStyle/>
          <a:p>
            <a:r>
              <a:rPr lang="fr-FR" dirty="0" smtClean="0">
                <a:solidFill>
                  <a:schemeClr val="bg1">
                    <a:lumMod val="50000"/>
                  </a:schemeClr>
                </a:solidFill>
                <a:latin typeface="Helvetica" panose="020B0604020202020204" pitchFamily="34" charset="0"/>
                <a:cs typeface="Helvetica" panose="020B0604020202020204" pitchFamily="34" charset="0"/>
              </a:rPr>
              <a:t>Json.NET permet de simplifier la conversion entre vos données JSON et vos objets .NET.</a:t>
            </a:r>
            <a:endParaRPr lang="fr-FR" dirty="0">
              <a:solidFill>
                <a:schemeClr val="bg1">
                  <a:lumMod val="50000"/>
                </a:schemeClr>
              </a:solidFill>
              <a:latin typeface="Helvetica" panose="020B0604020202020204" pitchFamily="34" charset="0"/>
              <a:cs typeface="Helvetica" panose="020B0604020202020204" pitchFamily="34" charset="0"/>
            </a:endParaRPr>
          </a:p>
        </p:txBody>
      </p:sp>
      <p:sp>
        <p:nvSpPr>
          <p:cNvPr id="5" name="Title 1"/>
          <p:cNvSpPr txBox="1">
            <a:spLocks/>
          </p:cNvSpPr>
          <p:nvPr/>
        </p:nvSpPr>
        <p:spPr>
          <a:xfrm>
            <a:off x="200025" y="152400"/>
            <a:ext cx="5286375" cy="590550"/>
          </a:xfrm>
          <a:prstGeom prst="rect">
            <a:avLst/>
          </a:prstGeom>
        </p:spPr>
        <p:txBody>
          <a:bodyPr vert="horz" lIns="91440" tIns="45720" rIns="91440" bIns="45720" rtlCol="0" anchor="b">
            <a:normAutofit/>
          </a:bodyPr>
          <a:lstStyle>
            <a:lvl1pPr algn="l" defTabSz="342900" rtl="0" eaLnBrk="1" latinLnBrk="0" hangingPunct="1">
              <a:spcBef>
                <a:spcPct val="0"/>
              </a:spcBef>
              <a:buNone/>
              <a:defRPr sz="1800" b="0" i="0" kern="1200">
                <a:solidFill>
                  <a:srgbClr val="3186C7"/>
                </a:solidFill>
                <a:latin typeface="Helvetica Light"/>
                <a:ea typeface="+mj-ea"/>
                <a:cs typeface="Helvetica Light"/>
              </a:defRPr>
            </a:lvl1pPr>
          </a:lstStyle>
          <a:p>
            <a:pPr fontAlgn="auto">
              <a:spcAft>
                <a:spcPts val="0"/>
              </a:spcAft>
            </a:pPr>
            <a:r>
              <a:rPr lang="fr-FR" dirty="0" smtClean="0"/>
              <a:t>C# is Awesome - JSON</a:t>
            </a:r>
            <a:endParaRPr lang="fr-FR" dirty="0"/>
          </a:p>
        </p:txBody>
      </p:sp>
    </p:spTree>
    <p:extLst>
      <p:ext uri="{BB962C8B-B14F-4D97-AF65-F5344CB8AC3E}">
        <p14:creationId xmlns:p14="http://schemas.microsoft.com/office/powerpoint/2010/main" val="282008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52760" y="1452728"/>
            <a:ext cx="2569877" cy="369332"/>
          </a:xfrm>
          <a:prstGeom prst="rect">
            <a:avLst/>
          </a:prstGeom>
          <a:noFill/>
        </p:spPr>
        <p:txBody>
          <a:bodyPr wrap="square" rtlCol="0">
            <a:spAutoFit/>
          </a:bodyPr>
          <a:lstStyle/>
          <a:p>
            <a:pPr algn="ctr"/>
            <a:r>
              <a:rPr lang="fr-FR" dirty="0" smtClean="0">
                <a:solidFill>
                  <a:schemeClr val="bg1">
                    <a:lumMod val="50000"/>
                  </a:schemeClr>
                </a:solidFill>
                <a:latin typeface="Helvetica" panose="020B0604020202020204" pitchFamily="34" charset="0"/>
                <a:cs typeface="Helvetica" panose="020B0604020202020204" pitchFamily="34" charset="0"/>
              </a:rPr>
              <a:t>C# avec Xamarin</a:t>
            </a:r>
            <a:endParaRPr lang="fr-FR" dirty="0">
              <a:solidFill>
                <a:schemeClr val="bg1">
                  <a:lumMod val="50000"/>
                </a:schemeClr>
              </a:solidFill>
              <a:latin typeface="Helvetica" panose="020B0604020202020204" pitchFamily="34" charset="0"/>
              <a:cs typeface="Helvetica" panose="020B0604020202020204" pitchFamily="34" charset="0"/>
            </a:endParaRPr>
          </a:p>
        </p:txBody>
      </p:sp>
      <p:sp>
        <p:nvSpPr>
          <p:cNvPr id="16" name="TextBox 15"/>
          <p:cNvSpPr txBox="1"/>
          <p:nvPr/>
        </p:nvSpPr>
        <p:spPr>
          <a:xfrm>
            <a:off x="533037" y="1452728"/>
            <a:ext cx="2569877" cy="369332"/>
          </a:xfrm>
          <a:prstGeom prst="rect">
            <a:avLst/>
          </a:prstGeom>
          <a:noFill/>
        </p:spPr>
        <p:txBody>
          <a:bodyPr wrap="square" rtlCol="0">
            <a:spAutoFit/>
          </a:bodyPr>
          <a:lstStyle/>
          <a:p>
            <a:pPr algn="ctr"/>
            <a:r>
              <a:rPr lang="fr-FR" dirty="0" smtClean="0">
                <a:solidFill>
                  <a:schemeClr val="bg1">
                    <a:lumMod val="50000"/>
                  </a:schemeClr>
                </a:solidFill>
                <a:latin typeface="Helvetica" panose="020B0604020202020204" pitchFamily="34" charset="0"/>
                <a:cs typeface="Helvetica" panose="020B0604020202020204" pitchFamily="34" charset="0"/>
              </a:rPr>
              <a:t>Objective-C</a:t>
            </a:r>
            <a:endParaRPr lang="fr-FR" dirty="0">
              <a:solidFill>
                <a:schemeClr val="bg1">
                  <a:lumMod val="50000"/>
                </a:schemeClr>
              </a:solidFill>
              <a:latin typeface="Helvetica" panose="020B0604020202020204" pitchFamily="34" charset="0"/>
              <a:cs typeface="Helvetica" panose="020B0604020202020204" pitchFamily="34" charset="0"/>
            </a:endParaRPr>
          </a:p>
        </p:txBody>
      </p:sp>
      <p:sp>
        <p:nvSpPr>
          <p:cNvPr id="2" name="Title 1"/>
          <p:cNvSpPr>
            <a:spLocks noGrp="1"/>
          </p:cNvSpPr>
          <p:nvPr>
            <p:ph type="title"/>
          </p:nvPr>
        </p:nvSpPr>
        <p:spPr>
          <a:xfrm>
            <a:off x="200025" y="296309"/>
            <a:ext cx="6761214" cy="442913"/>
          </a:xfrm>
        </p:spPr>
        <p:txBody>
          <a:bodyPr anchor="b">
            <a:normAutofit/>
          </a:bodyPr>
          <a:lstStyle/>
          <a:p>
            <a:r>
              <a:rPr lang="fr-FR" dirty="0" smtClean="0">
                <a:cs typeface="Helvetica" panose="020B0604020202020204" pitchFamily="34" charset="0"/>
              </a:rPr>
              <a:t>La différence – Classes et Méthodes</a:t>
            </a:r>
            <a:endParaRPr lang="fr-FR" dirty="0">
              <a:cs typeface="Helvetica" panose="020B0604020202020204" pitchFamily="34" charset="0"/>
            </a:endParaRPr>
          </a:p>
        </p:txBody>
      </p:sp>
      <p:pic>
        <p:nvPicPr>
          <p:cNvPr id="7" name="Picture 6"/>
          <p:cNvPicPr>
            <a:picLocks noChangeAspect="1"/>
          </p:cNvPicPr>
          <p:nvPr/>
        </p:nvPicPr>
        <p:blipFill>
          <a:blip r:embed="rId3"/>
          <a:stretch>
            <a:fillRect/>
          </a:stretch>
        </p:blipFill>
        <p:spPr>
          <a:xfrm>
            <a:off x="533037" y="1338263"/>
            <a:ext cx="2330865" cy="2994396"/>
          </a:xfrm>
          <a:prstGeom prst="rect">
            <a:avLst/>
          </a:prstGeom>
        </p:spPr>
      </p:pic>
      <p:pic>
        <p:nvPicPr>
          <p:cNvPr id="9" name="Picture 8"/>
          <p:cNvPicPr>
            <a:picLocks noChangeAspect="1"/>
          </p:cNvPicPr>
          <p:nvPr/>
        </p:nvPicPr>
        <p:blipFill>
          <a:blip r:embed="rId4"/>
          <a:stretch>
            <a:fillRect/>
          </a:stretch>
        </p:blipFill>
        <p:spPr>
          <a:xfrm>
            <a:off x="3102914" y="1844192"/>
            <a:ext cx="3469570" cy="2000250"/>
          </a:xfrm>
          <a:prstGeom prst="rect">
            <a:avLst/>
          </a:prstGeom>
        </p:spPr>
      </p:pic>
    </p:spTree>
    <p:extLst>
      <p:ext uri="{BB962C8B-B14F-4D97-AF65-F5344CB8AC3E}">
        <p14:creationId xmlns:p14="http://schemas.microsoft.com/office/powerpoint/2010/main" val="6988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44074" y="2964441"/>
            <a:ext cx="2569877" cy="369332"/>
          </a:xfrm>
          <a:prstGeom prst="rect">
            <a:avLst/>
          </a:prstGeom>
          <a:noFill/>
        </p:spPr>
        <p:txBody>
          <a:bodyPr wrap="square" rtlCol="0">
            <a:spAutoFit/>
          </a:bodyPr>
          <a:lstStyle/>
          <a:p>
            <a:pPr algn="ctr"/>
            <a:r>
              <a:rPr lang="fr-FR" dirty="0" smtClean="0">
                <a:solidFill>
                  <a:schemeClr val="bg1">
                    <a:lumMod val="50000"/>
                  </a:schemeClr>
                </a:solidFill>
                <a:latin typeface="Helvetica" panose="020B0604020202020204" pitchFamily="34" charset="0"/>
                <a:cs typeface="Helvetica" panose="020B0604020202020204" pitchFamily="34" charset="0"/>
              </a:rPr>
              <a:t>C# avec Xamarin</a:t>
            </a:r>
            <a:endParaRPr lang="fr-FR" dirty="0">
              <a:solidFill>
                <a:schemeClr val="bg1">
                  <a:lumMod val="50000"/>
                </a:schemeClr>
              </a:solidFill>
              <a:latin typeface="Helvetica" panose="020B0604020202020204" pitchFamily="34" charset="0"/>
              <a:cs typeface="Helvetica" panose="020B0604020202020204" pitchFamily="34" charset="0"/>
            </a:endParaRPr>
          </a:p>
        </p:txBody>
      </p:sp>
      <p:sp>
        <p:nvSpPr>
          <p:cNvPr id="16" name="TextBox 15"/>
          <p:cNvSpPr txBox="1"/>
          <p:nvPr/>
        </p:nvSpPr>
        <p:spPr>
          <a:xfrm>
            <a:off x="2191902" y="1391427"/>
            <a:ext cx="2569877" cy="369332"/>
          </a:xfrm>
          <a:prstGeom prst="rect">
            <a:avLst/>
          </a:prstGeom>
          <a:noFill/>
        </p:spPr>
        <p:txBody>
          <a:bodyPr wrap="square" rtlCol="0">
            <a:spAutoFit/>
          </a:bodyPr>
          <a:lstStyle/>
          <a:p>
            <a:pPr algn="ctr"/>
            <a:r>
              <a:rPr lang="fr-FR" dirty="0" smtClean="0">
                <a:solidFill>
                  <a:schemeClr val="bg1">
                    <a:lumMod val="50000"/>
                  </a:schemeClr>
                </a:solidFill>
                <a:latin typeface="Helvetica" panose="020B0604020202020204" pitchFamily="34" charset="0"/>
                <a:cs typeface="Helvetica" panose="020B0604020202020204" pitchFamily="34" charset="0"/>
              </a:rPr>
              <a:t>Objective-C</a:t>
            </a:r>
            <a:endParaRPr lang="fr-FR" dirty="0">
              <a:solidFill>
                <a:schemeClr val="bg1">
                  <a:lumMod val="50000"/>
                </a:schemeClr>
              </a:solidFill>
              <a:latin typeface="Helvetica" panose="020B0604020202020204" pitchFamily="34" charset="0"/>
              <a:cs typeface="Helvetica" panose="020B0604020202020204" pitchFamily="34" charset="0"/>
            </a:endParaRPr>
          </a:p>
        </p:txBody>
      </p:sp>
      <p:sp>
        <p:nvSpPr>
          <p:cNvPr id="2" name="Title 1"/>
          <p:cNvSpPr>
            <a:spLocks noGrp="1"/>
          </p:cNvSpPr>
          <p:nvPr>
            <p:ph type="title"/>
          </p:nvPr>
        </p:nvSpPr>
        <p:spPr>
          <a:xfrm>
            <a:off x="200025" y="314324"/>
            <a:ext cx="6657975" cy="442913"/>
          </a:xfrm>
        </p:spPr>
        <p:txBody>
          <a:bodyPr>
            <a:normAutofit/>
          </a:bodyPr>
          <a:lstStyle/>
          <a:p>
            <a:r>
              <a:rPr lang="fr-FR" dirty="0" smtClean="0">
                <a:latin typeface="Helvetica" panose="020B0604020202020204" pitchFamily="34" charset="0"/>
                <a:cs typeface="Helvetica" panose="020B0604020202020204" pitchFamily="34" charset="0"/>
              </a:rPr>
              <a:t>Simplification des API avec Async/Await</a:t>
            </a:r>
            <a:endParaRPr lang="fr-FR" dirty="0">
              <a:latin typeface="Helvetica" panose="020B0604020202020204" pitchFamily="34" charset="0"/>
              <a:cs typeface="Helvetica" panose="020B0604020202020204" pitchFamily="34" charset="0"/>
            </a:endParaRPr>
          </a:p>
        </p:txBody>
      </p:sp>
      <p:pic>
        <p:nvPicPr>
          <p:cNvPr id="7" name="Picture 6"/>
          <p:cNvPicPr>
            <a:picLocks noChangeAspect="1"/>
          </p:cNvPicPr>
          <p:nvPr/>
        </p:nvPicPr>
        <p:blipFill>
          <a:blip r:embed="rId3"/>
          <a:stretch>
            <a:fillRect/>
          </a:stretch>
        </p:blipFill>
        <p:spPr>
          <a:xfrm>
            <a:off x="342900" y="1859703"/>
            <a:ext cx="6267883" cy="885825"/>
          </a:xfrm>
          <a:prstGeom prst="rect">
            <a:avLst/>
          </a:prstGeom>
        </p:spPr>
      </p:pic>
      <p:pic>
        <p:nvPicPr>
          <p:cNvPr id="9" name="Picture 8"/>
          <p:cNvPicPr>
            <a:picLocks noChangeAspect="1"/>
          </p:cNvPicPr>
          <p:nvPr/>
        </p:nvPicPr>
        <p:blipFill>
          <a:blip r:embed="rId4"/>
          <a:stretch>
            <a:fillRect/>
          </a:stretch>
        </p:blipFill>
        <p:spPr>
          <a:xfrm>
            <a:off x="0" y="3405081"/>
            <a:ext cx="6858000" cy="846753"/>
          </a:xfrm>
          <a:prstGeom prst="rect">
            <a:avLst/>
          </a:prstGeom>
        </p:spPr>
      </p:pic>
    </p:spTree>
    <p:extLst>
      <p:ext uri="{BB962C8B-B14F-4D97-AF65-F5344CB8AC3E}">
        <p14:creationId xmlns:p14="http://schemas.microsoft.com/office/powerpoint/2010/main" val="1537779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802775" y="1452728"/>
            <a:ext cx="2569877" cy="369332"/>
          </a:xfrm>
          <a:prstGeom prst="rect">
            <a:avLst/>
          </a:prstGeom>
          <a:noFill/>
        </p:spPr>
        <p:txBody>
          <a:bodyPr wrap="square" rtlCol="0">
            <a:spAutoFit/>
          </a:bodyPr>
          <a:lstStyle/>
          <a:p>
            <a:pPr algn="ctr"/>
            <a:r>
              <a:rPr lang="fr-FR" dirty="0" smtClean="0">
                <a:solidFill>
                  <a:schemeClr val="bg1">
                    <a:lumMod val="50000"/>
                  </a:schemeClr>
                </a:solidFill>
                <a:latin typeface="Helvetica" panose="020B0604020202020204" pitchFamily="34" charset="0"/>
                <a:cs typeface="Helvetica" panose="020B0604020202020204" pitchFamily="34" charset="0"/>
              </a:rPr>
              <a:t>C# avec Xamarin</a:t>
            </a:r>
            <a:endParaRPr lang="fr-FR" dirty="0">
              <a:solidFill>
                <a:schemeClr val="bg1">
                  <a:lumMod val="50000"/>
                </a:schemeClr>
              </a:solidFill>
              <a:latin typeface="Helvetica" panose="020B0604020202020204" pitchFamily="34" charset="0"/>
              <a:cs typeface="Helvetica" panose="020B0604020202020204" pitchFamily="34" charset="0"/>
            </a:endParaRPr>
          </a:p>
        </p:txBody>
      </p:sp>
      <p:sp>
        <p:nvSpPr>
          <p:cNvPr id="16" name="TextBox 15"/>
          <p:cNvSpPr txBox="1"/>
          <p:nvPr/>
        </p:nvSpPr>
        <p:spPr>
          <a:xfrm>
            <a:off x="533037" y="1452728"/>
            <a:ext cx="2569877" cy="369332"/>
          </a:xfrm>
          <a:prstGeom prst="rect">
            <a:avLst/>
          </a:prstGeom>
          <a:noFill/>
        </p:spPr>
        <p:txBody>
          <a:bodyPr wrap="square" rtlCol="0">
            <a:spAutoFit/>
          </a:bodyPr>
          <a:lstStyle/>
          <a:p>
            <a:pPr algn="ctr"/>
            <a:r>
              <a:rPr lang="fr-FR" dirty="0" smtClean="0">
                <a:solidFill>
                  <a:schemeClr val="bg1">
                    <a:lumMod val="50000"/>
                  </a:schemeClr>
                </a:solidFill>
                <a:latin typeface="Helvetica" panose="020B0604020202020204" pitchFamily="34" charset="0"/>
                <a:cs typeface="Helvetica" panose="020B0604020202020204" pitchFamily="34" charset="0"/>
              </a:rPr>
              <a:t>Java</a:t>
            </a:r>
            <a:endParaRPr lang="fr-FR" dirty="0">
              <a:solidFill>
                <a:schemeClr val="bg1">
                  <a:lumMod val="50000"/>
                </a:schemeClr>
              </a:solidFill>
              <a:latin typeface="Helvetica" panose="020B0604020202020204" pitchFamily="34" charset="0"/>
              <a:cs typeface="Helvetica" panose="020B0604020202020204"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508" y="1874034"/>
            <a:ext cx="3152774" cy="97800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3639914" y="2843911"/>
            <a:ext cx="3028171" cy="369332"/>
          </a:xfrm>
          <a:prstGeom prst="rect">
            <a:avLst/>
          </a:prstGeom>
          <a:noFill/>
        </p:spPr>
        <p:txBody>
          <a:bodyPr wrap="square" rtlCol="0">
            <a:spAutoFit/>
          </a:bodyPr>
          <a:lstStyle/>
          <a:p>
            <a:pPr algn="ctr"/>
            <a:r>
              <a:rPr lang="fr-FR" dirty="0" smtClean="0">
                <a:solidFill>
                  <a:schemeClr val="bg1">
                    <a:lumMod val="50000"/>
                  </a:schemeClr>
                </a:solidFill>
                <a:latin typeface="Helvetica" panose="020B0604020202020204" pitchFamily="34" charset="0"/>
                <a:cs typeface="Helvetica" panose="020B0604020202020204" pitchFamily="34" charset="0"/>
              </a:rPr>
              <a:t>C# &amp; Async avec Xamarin</a:t>
            </a:r>
            <a:endParaRPr lang="fr-FR" dirty="0">
              <a:solidFill>
                <a:schemeClr val="bg1">
                  <a:lumMod val="50000"/>
                </a:schemeClr>
              </a:solidFill>
              <a:latin typeface="Helvetica" panose="020B0604020202020204" pitchFamily="34" charset="0"/>
              <a:cs typeface="Helvetica" panose="020B0604020202020204" pitchFamily="34" charset="0"/>
            </a:endParaRPr>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6757" y="3309013"/>
            <a:ext cx="2895599" cy="73896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a:off x="3475873" y="3028577"/>
            <a:ext cx="871538" cy="280436"/>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9914" y="1874034"/>
            <a:ext cx="2895599" cy="77393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200025" y="300038"/>
            <a:ext cx="6657975" cy="442913"/>
          </a:xfrm>
        </p:spPr>
        <p:txBody>
          <a:bodyPr>
            <a:normAutofit/>
          </a:bodyPr>
          <a:lstStyle/>
          <a:p>
            <a:r>
              <a:rPr lang="fr-FR" dirty="0" smtClean="0">
                <a:latin typeface="Segoe UI" panose="020B0502040204020203" pitchFamily="34" charset="0"/>
                <a:cs typeface="Segoe UI" panose="020B0502040204020203" pitchFamily="34" charset="0"/>
              </a:rPr>
              <a:t>La différence – Android ItemClick</a:t>
            </a:r>
            <a:endParaRPr lang="fr-FR" dirty="0"/>
          </a:p>
        </p:txBody>
      </p:sp>
    </p:spTree>
    <p:extLst>
      <p:ext uri="{BB962C8B-B14F-4D97-AF65-F5344CB8AC3E}">
        <p14:creationId xmlns:p14="http://schemas.microsoft.com/office/powerpoint/2010/main" val="63686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3076"/>
                                        </p:tgtEl>
                                        <p:attrNameLst>
                                          <p:attrName>style.visibility</p:attrName>
                                        </p:attrNameLst>
                                      </p:cBhvr>
                                      <p:to>
                                        <p:strVal val="visible"/>
                                      </p:to>
                                    </p:set>
                                    <p:animEffect transition="in" filter="fade">
                                      <p:cBhvr>
                                        <p:cTn id="13"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4775" y="3999467"/>
            <a:ext cx="6642497" cy="369332"/>
          </a:xfrm>
          <a:prstGeom prst="rect">
            <a:avLst/>
          </a:prstGeom>
          <a:noFill/>
        </p:spPr>
        <p:txBody>
          <a:bodyPr wrap="square" rtlCol="0">
            <a:spAutoFit/>
          </a:bodyPr>
          <a:lstStyle/>
          <a:p>
            <a:pPr algn="ctr"/>
            <a:r>
              <a:rPr lang="fr-FR" dirty="0" smtClean="0">
                <a:solidFill>
                  <a:schemeClr val="bg1">
                    <a:lumMod val="50000"/>
                  </a:schemeClr>
                </a:solidFill>
                <a:latin typeface="Helvetica" panose="020B0604020202020204" pitchFamily="34" charset="0"/>
                <a:cs typeface="Helvetica" panose="020B0604020202020204" pitchFamily="34" charset="0"/>
              </a:rPr>
              <a:t>Écrivez du code simple &amp; maintenable</a:t>
            </a:r>
            <a:endParaRPr lang="fr-FR" dirty="0">
              <a:solidFill>
                <a:schemeClr val="bg1">
                  <a:lumMod val="50000"/>
                </a:schemeClr>
              </a:solidFill>
              <a:latin typeface="Helvetica" panose="020B0604020202020204" pitchFamily="34" charset="0"/>
              <a:cs typeface="Helvetica" panose="020B0604020202020204" pitchFamily="34" charset="0"/>
            </a:endParaRP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2905" y="1356122"/>
            <a:ext cx="4296965" cy="253280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a:bodyPr>
          <a:lstStyle/>
          <a:p>
            <a:r>
              <a:rPr lang="fr-FR" dirty="0" smtClean="0"/>
              <a:t>Async/Await</a:t>
            </a:r>
            <a:endParaRPr lang="fr-FR" dirty="0"/>
          </a:p>
        </p:txBody>
      </p:sp>
    </p:spTree>
    <p:extLst>
      <p:ext uri="{BB962C8B-B14F-4D97-AF65-F5344CB8AC3E}">
        <p14:creationId xmlns:p14="http://schemas.microsoft.com/office/powerpoint/2010/main" val="613542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fr-FR" dirty="0" smtClean="0"/>
              <a:t>Comment</a:t>
            </a:r>
          </a:p>
          <a:p>
            <a:r>
              <a:rPr lang="fr-FR" dirty="0" smtClean="0"/>
              <a:t>Xamarin </a:t>
            </a:r>
          </a:p>
          <a:p>
            <a:r>
              <a:rPr lang="fr-FR" dirty="0" smtClean="0"/>
              <a:t>Fonctionne</a:t>
            </a:r>
            <a:endParaRPr lang="fr-FR" dirty="0"/>
          </a:p>
        </p:txBody>
      </p:sp>
    </p:spTree>
    <p:extLst>
      <p:ext uri="{BB962C8B-B14F-4D97-AF65-F5344CB8AC3E}">
        <p14:creationId xmlns:p14="http://schemas.microsoft.com/office/powerpoint/2010/main" val="1563698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Windows 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6169" y="1481988"/>
            <a:ext cx="3880292" cy="2371289"/>
          </a:xfrm>
          <a:prstGeom prst="rect">
            <a:avLst/>
          </a:prstGeom>
        </p:spPr>
      </p:pic>
      <p:sp>
        <p:nvSpPr>
          <p:cNvPr id="11" name="Title 10"/>
          <p:cNvSpPr>
            <a:spLocks noGrp="1"/>
          </p:cNvSpPr>
          <p:nvPr>
            <p:ph type="title"/>
          </p:nvPr>
        </p:nvSpPr>
        <p:spPr/>
        <p:txBody>
          <a:bodyPr anchor="b"/>
          <a:lstStyle/>
          <a:p>
            <a:r>
              <a:rPr lang="fr-FR" dirty="0" smtClean="0"/>
              <a:t>.NET + Windows APIs</a:t>
            </a:r>
            <a:endParaRPr lang="fr-FR" dirty="0"/>
          </a:p>
        </p:txBody>
      </p:sp>
      <p:sp>
        <p:nvSpPr>
          <p:cNvPr id="2" name="Rectangle 1"/>
          <p:cNvSpPr/>
          <p:nvPr/>
        </p:nvSpPr>
        <p:spPr>
          <a:xfrm>
            <a:off x="1450361" y="2199328"/>
            <a:ext cx="1066800" cy="219075"/>
          </a:xfrm>
          <a:prstGeom prst="rect">
            <a:avLst/>
          </a:prstGeom>
          <a:solidFill>
            <a:srgbClr val="EEF3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5" name="Rectangle 4"/>
          <p:cNvSpPr/>
          <p:nvPr/>
        </p:nvSpPr>
        <p:spPr>
          <a:xfrm>
            <a:off x="1535258" y="1665514"/>
            <a:ext cx="1314450" cy="219075"/>
          </a:xfrm>
          <a:prstGeom prst="rect">
            <a:avLst/>
          </a:prstGeom>
          <a:solidFill>
            <a:srgbClr val="EEF3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6" name="Rectangle 5"/>
          <p:cNvSpPr/>
          <p:nvPr/>
        </p:nvSpPr>
        <p:spPr>
          <a:xfrm>
            <a:off x="2964008" y="1402267"/>
            <a:ext cx="1066800" cy="219075"/>
          </a:xfrm>
          <a:prstGeom prst="rect">
            <a:avLst/>
          </a:prstGeom>
          <a:solidFill>
            <a:srgbClr val="EEF3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7" name="Rectangle 6"/>
          <p:cNvSpPr/>
          <p:nvPr/>
        </p:nvSpPr>
        <p:spPr>
          <a:xfrm>
            <a:off x="4145107" y="1665514"/>
            <a:ext cx="1383758" cy="260576"/>
          </a:xfrm>
          <a:prstGeom prst="rect">
            <a:avLst/>
          </a:prstGeom>
          <a:solidFill>
            <a:srgbClr val="EEF3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9" name="Rectangle 8"/>
          <p:cNvSpPr/>
          <p:nvPr/>
        </p:nvSpPr>
        <p:spPr>
          <a:xfrm>
            <a:off x="4470762" y="2202315"/>
            <a:ext cx="1066800" cy="219075"/>
          </a:xfrm>
          <a:prstGeom prst="rect">
            <a:avLst/>
          </a:prstGeom>
          <a:solidFill>
            <a:srgbClr val="EEF3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057484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chor="b"/>
          <a:lstStyle/>
          <a:p>
            <a:r>
              <a:rPr lang="fr-FR" dirty="0" smtClean="0"/>
              <a:t>.NET + iOS APIs | 100% Coverage</a:t>
            </a:r>
            <a:endParaRPr lang="fr-FR" dirty="0"/>
          </a:p>
        </p:txBody>
      </p:sp>
      <p:pic>
        <p:nvPicPr>
          <p:cNvPr id="5" name="Picture 4" descr="iOS 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3391" y="1477825"/>
            <a:ext cx="3326262" cy="2388993"/>
          </a:xfrm>
          <a:prstGeom prst="rect">
            <a:avLst/>
          </a:prstGeom>
        </p:spPr>
      </p:pic>
    </p:spTree>
    <p:extLst>
      <p:ext uri="{BB962C8B-B14F-4D97-AF65-F5344CB8AC3E}">
        <p14:creationId xmlns:p14="http://schemas.microsoft.com/office/powerpoint/2010/main" val="354618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fr-FR" dirty="0" smtClean="0"/>
              <a:t>.NET Android APIs | 100% Coverage</a:t>
            </a:r>
            <a:endParaRPr lang="fr-FR" dirty="0"/>
          </a:p>
        </p:txBody>
      </p:sp>
      <p:pic>
        <p:nvPicPr>
          <p:cNvPr id="5" name="Picture 4" descr="Android 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8029" y="1508265"/>
            <a:ext cx="3480686" cy="2392972"/>
          </a:xfrm>
          <a:prstGeom prst="rect">
            <a:avLst/>
          </a:prstGeom>
        </p:spPr>
      </p:pic>
    </p:spTree>
    <p:extLst>
      <p:ext uri="{BB962C8B-B14F-4D97-AF65-F5344CB8AC3E}">
        <p14:creationId xmlns:p14="http://schemas.microsoft.com/office/powerpoint/2010/main" val="1757640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4294967295"/>
          </p:nvPr>
        </p:nvSpPr>
        <p:spPr>
          <a:xfrm>
            <a:off x="1093304" y="1713509"/>
            <a:ext cx="4591879" cy="1457073"/>
          </a:xfrm>
        </p:spPr>
        <p:txBody>
          <a:bodyPr>
            <a:noAutofit/>
          </a:bodyPr>
          <a:lstStyle/>
          <a:p>
            <a:pPr marL="0" indent="0" algn="ctr">
              <a:buNone/>
            </a:pPr>
            <a:r>
              <a:rPr lang="fr-FR" sz="2100" dirty="0" smtClean="0">
                <a:solidFill>
                  <a:srgbClr val="666666"/>
                </a:solidFill>
              </a:rPr>
              <a:t>Tout ce que vous pouvez faire en Objective-C, Swift ou Java peut être fait en C# avec Xamarin et Visual Studio.</a:t>
            </a:r>
            <a:endParaRPr lang="fr-FR" sz="2100" dirty="0">
              <a:solidFill>
                <a:srgbClr val="666666"/>
              </a:solidFill>
            </a:endParaRPr>
          </a:p>
        </p:txBody>
      </p:sp>
    </p:spTree>
    <p:extLst>
      <p:ext uri="{BB962C8B-B14F-4D97-AF65-F5344CB8AC3E}">
        <p14:creationId xmlns:p14="http://schemas.microsoft.com/office/powerpoint/2010/main" val="551876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23787" y="3137580"/>
            <a:ext cx="184731" cy="369332"/>
          </a:xfrm>
          <a:prstGeom prst="rect">
            <a:avLst/>
          </a:prstGeom>
          <a:noFill/>
        </p:spPr>
        <p:txBody>
          <a:bodyPr wrap="none" rtlCol="0">
            <a:spAutoFit/>
          </a:bodyPr>
          <a:lstStyle/>
          <a:p>
            <a:endParaRPr lang="fr-FR" dirty="0"/>
          </a:p>
        </p:txBody>
      </p:sp>
      <p:sp>
        <p:nvSpPr>
          <p:cNvPr id="13" name="Rectangle 2"/>
          <p:cNvSpPr txBox="1">
            <a:spLocks noChangeArrowheads="1"/>
          </p:cNvSpPr>
          <p:nvPr/>
        </p:nvSpPr>
        <p:spPr bwMode="auto">
          <a:xfrm>
            <a:off x="75870" y="3414580"/>
            <a:ext cx="3124530" cy="3609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68580" tIns="34290" rIns="68580" bIns="34290" numCol="1" rtlCol="0" anchor="t" anchorCtr="0" compatLnSpc="1">
            <a:prstTxWarp prst="textNoShape">
              <a:avLst/>
            </a:prstTxWarp>
            <a:noAutofit/>
          </a:bodyPr>
          <a:lstStyle>
            <a:lvl1pPr marL="0" indent="0" algn="ctr" defTabSz="457200" rtl="0" eaLnBrk="0" fontAlgn="base" hangingPunct="0">
              <a:spcBef>
                <a:spcPct val="20000"/>
              </a:spcBef>
              <a:spcAft>
                <a:spcPct val="0"/>
              </a:spcAft>
              <a:buFont typeface="Arial" charset="0"/>
              <a:buNone/>
              <a:defRPr sz="3200" kern="1200">
                <a:solidFill>
                  <a:schemeClr val="tx1">
                    <a:tint val="75000"/>
                  </a:schemeClr>
                </a:solidFill>
                <a:latin typeface="+mn-lt"/>
                <a:ea typeface="ＭＳ Ｐゴシック" charset="-128"/>
                <a:cs typeface="ＭＳ Ｐゴシック" charset="-128"/>
              </a:defRPr>
            </a:lvl1pPr>
            <a:lvl2pPr marL="457200" indent="0" algn="ctr" defTabSz="457200" rtl="0" eaLnBrk="0" fontAlgn="base" hangingPunct="0">
              <a:spcBef>
                <a:spcPct val="20000"/>
              </a:spcBef>
              <a:spcAft>
                <a:spcPct val="0"/>
              </a:spcAft>
              <a:buFont typeface="Arial" charset="0"/>
              <a:buNone/>
              <a:defRPr sz="2800" kern="1200">
                <a:solidFill>
                  <a:schemeClr val="tx1">
                    <a:tint val="75000"/>
                  </a:schemeClr>
                </a:solidFill>
                <a:latin typeface="+mn-lt"/>
                <a:ea typeface="ＭＳ Ｐゴシック" pitchFamily="5" charset="-128"/>
                <a:cs typeface="+mn-cs"/>
              </a:defRPr>
            </a:lvl2pPr>
            <a:lvl3pPr marL="914400" indent="0" algn="ctr" defTabSz="457200" rtl="0" eaLnBrk="0" fontAlgn="base" hangingPunct="0">
              <a:spcBef>
                <a:spcPct val="20000"/>
              </a:spcBef>
              <a:spcAft>
                <a:spcPct val="0"/>
              </a:spcAft>
              <a:buFont typeface="Arial" charset="0"/>
              <a:buNone/>
              <a:defRPr sz="2400" kern="1200">
                <a:solidFill>
                  <a:schemeClr val="tx1">
                    <a:tint val="75000"/>
                  </a:schemeClr>
                </a:solidFill>
                <a:latin typeface="+mn-lt"/>
                <a:ea typeface="ＭＳ Ｐゴシック" pitchFamily="5" charset="-128"/>
                <a:cs typeface="+mn-cs"/>
              </a:defRPr>
            </a:lvl3pPr>
            <a:lvl4pPr marL="1371600" indent="0" algn="ctr" defTabSz="457200" rtl="0" eaLnBrk="0" fontAlgn="base" hangingPunct="0">
              <a:spcBef>
                <a:spcPct val="20000"/>
              </a:spcBef>
              <a:spcAft>
                <a:spcPct val="0"/>
              </a:spcAft>
              <a:buFont typeface="Arial" charset="0"/>
              <a:buNone/>
              <a:defRPr sz="2000" kern="1200">
                <a:solidFill>
                  <a:schemeClr val="tx1">
                    <a:tint val="75000"/>
                  </a:schemeClr>
                </a:solidFill>
                <a:latin typeface="+mn-lt"/>
                <a:ea typeface="ＭＳ Ｐゴシック" pitchFamily="5" charset="-128"/>
                <a:cs typeface="+mn-cs"/>
              </a:defRPr>
            </a:lvl4pPr>
            <a:lvl5pPr marL="1828800" indent="0" algn="ctr" defTabSz="457200" rtl="0" eaLnBrk="0" fontAlgn="base" hangingPunct="0">
              <a:spcBef>
                <a:spcPct val="20000"/>
              </a:spcBef>
              <a:spcAft>
                <a:spcPct val="0"/>
              </a:spcAft>
              <a:buFont typeface="Arial" charset="0"/>
              <a:buNone/>
              <a:defRPr sz="2000" kern="1200">
                <a:solidFill>
                  <a:schemeClr val="tx1">
                    <a:tint val="75000"/>
                  </a:schemeClr>
                </a:solidFill>
                <a:latin typeface="+mn-lt"/>
                <a:ea typeface="ＭＳ Ｐゴシック" pitchFamily="5" charset="-128"/>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172641" lvl="1" algn="l" defTabSz="342758">
              <a:defRPr/>
            </a:pPr>
            <a:r>
              <a:rPr lang="fr-FR" sz="1350" dirty="0" smtClean="0">
                <a:solidFill>
                  <a:schemeClr val="bg1">
                    <a:lumMod val="50000"/>
                  </a:schemeClr>
                </a:solidFill>
                <a:latin typeface="Helvetica" panose="020B0604020202020204" pitchFamily="34" charset="0"/>
                <a:cs typeface="Helvetica" panose="020B0604020202020204" pitchFamily="34" charset="0"/>
              </a:rPr>
              <a:t>Xamarin.iOS compile votre application en binaire ARM pour l’App Store d’Apple.</a:t>
            </a:r>
            <a:endParaRPr lang="fr-FR" sz="1350" dirty="0">
              <a:solidFill>
                <a:schemeClr val="bg1">
                  <a:lumMod val="50000"/>
                </a:schemeClr>
              </a:solidFill>
              <a:latin typeface="Helvetica" panose="020B0604020202020204" pitchFamily="34" charset="0"/>
              <a:cs typeface="Helvetica" panose="020B0604020202020204" pitchFamily="34" charset="0"/>
            </a:endParaRPr>
          </a:p>
        </p:txBody>
      </p:sp>
      <p:sp>
        <p:nvSpPr>
          <p:cNvPr id="9"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b" anchorCtr="0" compatLnSpc="1">
            <a:prstTxWarp prst="textNoShape">
              <a:avLst/>
            </a:prstTxWarp>
            <a:normAutofit/>
          </a:bodyPr>
          <a:lstStyle/>
          <a:p>
            <a:pPr eaLnBrk="1" hangingPunct="1"/>
            <a:r>
              <a:rPr lang="fr-FR" b="0" dirty="0" smtClean="0">
                <a:cs typeface="Segoe UI" panose="020B0502040204020203" pitchFamily="34" charset="0"/>
              </a:rPr>
              <a:t>Performance native</a:t>
            </a:r>
            <a:endParaRPr lang="fr-FR" b="0" dirty="0">
              <a:cs typeface="Segoe UI" panose="020B0502040204020203" pitchFamily="34" charset="0"/>
            </a:endParaRPr>
          </a:p>
        </p:txBody>
      </p:sp>
      <p:sp>
        <p:nvSpPr>
          <p:cNvPr id="14" name="Rectangle 2"/>
          <p:cNvSpPr txBox="1">
            <a:spLocks noChangeArrowheads="1"/>
          </p:cNvSpPr>
          <p:nvPr/>
        </p:nvSpPr>
        <p:spPr bwMode="auto">
          <a:xfrm>
            <a:off x="3619170" y="3414580"/>
            <a:ext cx="2962605" cy="3609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68580" tIns="34290" rIns="68580" bIns="34290" numCol="1" rtlCol="0" anchor="t" anchorCtr="0" compatLnSpc="1">
            <a:prstTxWarp prst="textNoShape">
              <a:avLst/>
            </a:prstTxWarp>
            <a:noAutofit/>
          </a:bodyPr>
          <a:lstStyle>
            <a:lvl1pPr marL="0" indent="0" algn="ctr" defTabSz="457200" rtl="0" eaLnBrk="0" fontAlgn="base" hangingPunct="0">
              <a:spcBef>
                <a:spcPct val="20000"/>
              </a:spcBef>
              <a:spcAft>
                <a:spcPct val="0"/>
              </a:spcAft>
              <a:buFont typeface="Arial" charset="0"/>
              <a:buNone/>
              <a:defRPr sz="3200" kern="1200">
                <a:solidFill>
                  <a:schemeClr val="tx1">
                    <a:tint val="75000"/>
                  </a:schemeClr>
                </a:solidFill>
                <a:latin typeface="+mn-lt"/>
                <a:ea typeface="ＭＳ Ｐゴシック" charset="-128"/>
                <a:cs typeface="ＭＳ Ｐゴシック" charset="-128"/>
              </a:defRPr>
            </a:lvl1pPr>
            <a:lvl2pPr marL="457200" indent="0" algn="ctr" defTabSz="457200" rtl="0" eaLnBrk="0" fontAlgn="base" hangingPunct="0">
              <a:spcBef>
                <a:spcPct val="20000"/>
              </a:spcBef>
              <a:spcAft>
                <a:spcPct val="0"/>
              </a:spcAft>
              <a:buFont typeface="Arial" charset="0"/>
              <a:buNone/>
              <a:defRPr sz="2800" kern="1200">
                <a:solidFill>
                  <a:schemeClr val="tx1">
                    <a:tint val="75000"/>
                  </a:schemeClr>
                </a:solidFill>
                <a:latin typeface="+mn-lt"/>
                <a:ea typeface="ＭＳ Ｐゴシック" pitchFamily="5" charset="-128"/>
                <a:cs typeface="+mn-cs"/>
              </a:defRPr>
            </a:lvl2pPr>
            <a:lvl3pPr marL="914400" indent="0" algn="ctr" defTabSz="457200" rtl="0" eaLnBrk="0" fontAlgn="base" hangingPunct="0">
              <a:spcBef>
                <a:spcPct val="20000"/>
              </a:spcBef>
              <a:spcAft>
                <a:spcPct val="0"/>
              </a:spcAft>
              <a:buFont typeface="Arial" charset="0"/>
              <a:buNone/>
              <a:defRPr sz="2400" kern="1200">
                <a:solidFill>
                  <a:schemeClr val="tx1">
                    <a:tint val="75000"/>
                  </a:schemeClr>
                </a:solidFill>
                <a:latin typeface="+mn-lt"/>
                <a:ea typeface="ＭＳ Ｐゴシック" pitchFamily="5" charset="-128"/>
                <a:cs typeface="+mn-cs"/>
              </a:defRPr>
            </a:lvl3pPr>
            <a:lvl4pPr marL="1371600" indent="0" algn="ctr" defTabSz="457200" rtl="0" eaLnBrk="0" fontAlgn="base" hangingPunct="0">
              <a:spcBef>
                <a:spcPct val="20000"/>
              </a:spcBef>
              <a:spcAft>
                <a:spcPct val="0"/>
              </a:spcAft>
              <a:buFont typeface="Arial" charset="0"/>
              <a:buNone/>
              <a:defRPr sz="2000" kern="1200">
                <a:solidFill>
                  <a:schemeClr val="tx1">
                    <a:tint val="75000"/>
                  </a:schemeClr>
                </a:solidFill>
                <a:latin typeface="+mn-lt"/>
                <a:ea typeface="ＭＳ Ｐゴシック" pitchFamily="5" charset="-128"/>
                <a:cs typeface="+mn-cs"/>
              </a:defRPr>
            </a:lvl4pPr>
            <a:lvl5pPr marL="1828800" indent="0" algn="ctr" defTabSz="457200" rtl="0" eaLnBrk="0" fontAlgn="base" hangingPunct="0">
              <a:spcBef>
                <a:spcPct val="20000"/>
              </a:spcBef>
              <a:spcAft>
                <a:spcPct val="0"/>
              </a:spcAft>
              <a:buFont typeface="Arial" charset="0"/>
              <a:buNone/>
              <a:defRPr sz="2000" kern="1200">
                <a:solidFill>
                  <a:schemeClr val="tx1">
                    <a:tint val="75000"/>
                  </a:schemeClr>
                </a:solidFill>
                <a:latin typeface="+mn-lt"/>
                <a:ea typeface="ＭＳ Ｐゴシック" pitchFamily="5" charset="-128"/>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172641" lvl="1" algn="l" defTabSz="342758">
              <a:defRPr/>
            </a:pPr>
            <a:r>
              <a:rPr lang="fr-FR" sz="1350" dirty="0" smtClean="0">
                <a:solidFill>
                  <a:schemeClr val="bg1">
                    <a:lumMod val="50000"/>
                  </a:schemeClr>
                </a:solidFill>
                <a:latin typeface="Helvetica" panose="020B0604020202020204" pitchFamily="34" charset="0"/>
                <a:cs typeface="Helvetica" panose="020B0604020202020204" pitchFamily="34" charset="0"/>
              </a:rPr>
              <a:t>Xamarin.Android utilise un système Just In Time lors de l’exécution.</a:t>
            </a:r>
            <a:endParaRPr lang="fr-FR" sz="1350" dirty="0">
              <a:solidFill>
                <a:schemeClr val="bg1">
                  <a:lumMod val="50000"/>
                </a:schemeClr>
              </a:solidFill>
              <a:latin typeface="Helvetica" panose="020B0604020202020204" pitchFamily="34" charset="0"/>
              <a:cs typeface="Helvetica" panose="020B0604020202020204" pitchFamily="34" charset="0"/>
            </a:endParaRPr>
          </a:p>
        </p:txBody>
      </p:sp>
      <p:pic>
        <p:nvPicPr>
          <p:cNvPr id="2" name="Picture 1" descr="Presentation_vs02_AOT_nobg.png"/>
          <p:cNvPicPr>
            <a:picLocks noChangeAspect="1"/>
          </p:cNvPicPr>
          <p:nvPr/>
        </p:nvPicPr>
        <p:blipFill rotWithShape="1">
          <a:blip r:embed="rId3">
            <a:extLst>
              <a:ext uri="{28A0092B-C50C-407E-A947-70E740481C1C}">
                <a14:useLocalDpi xmlns:a14="http://schemas.microsoft.com/office/drawing/2010/main" val="0"/>
              </a:ext>
            </a:extLst>
          </a:blip>
          <a:srcRect t="20198" b="30815"/>
          <a:stretch/>
        </p:blipFill>
        <p:spPr>
          <a:xfrm>
            <a:off x="76201" y="1422083"/>
            <a:ext cx="6692747" cy="1889760"/>
          </a:xfrm>
          <a:prstGeom prst="rect">
            <a:avLst/>
          </a:prstGeom>
        </p:spPr>
      </p:pic>
    </p:spTree>
    <p:extLst>
      <p:ext uri="{BB962C8B-B14F-4D97-AF65-F5344CB8AC3E}">
        <p14:creationId xmlns:p14="http://schemas.microsoft.com/office/powerpoint/2010/main" val="111098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7022513" y="2935741"/>
            <a:ext cx="184731" cy="369332"/>
          </a:xfrm>
          <a:prstGeom prst="rect">
            <a:avLst/>
          </a:prstGeom>
          <a:noFill/>
        </p:spPr>
        <p:txBody>
          <a:bodyPr wrap="none" rtlCol="0">
            <a:spAutoFit/>
          </a:bodyPr>
          <a:lstStyle/>
          <a:p>
            <a:endParaRPr lang="fr-FR" dirty="0"/>
          </a:p>
        </p:txBody>
      </p:sp>
      <p:sp>
        <p:nvSpPr>
          <p:cNvPr id="40" name="Text Placeholder 2"/>
          <p:cNvSpPr txBox="1">
            <a:spLocks/>
          </p:cNvSpPr>
          <p:nvPr/>
        </p:nvSpPr>
        <p:spPr>
          <a:xfrm>
            <a:off x="578829" y="3775541"/>
            <a:ext cx="6088672" cy="571565"/>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fr-FR" sz="1800" baseline="30000" dirty="0">
              <a:solidFill>
                <a:schemeClr val="bg1"/>
              </a:solidFill>
              <a:latin typeface="Source Sans Pro"/>
              <a:cs typeface="Source Sans Pro"/>
            </a:endParaRPr>
          </a:p>
        </p:txBody>
      </p:sp>
      <p:sp>
        <p:nvSpPr>
          <p:cNvPr id="2" name="Title 1"/>
          <p:cNvSpPr>
            <a:spLocks noGrp="1"/>
          </p:cNvSpPr>
          <p:nvPr>
            <p:ph type="title"/>
          </p:nvPr>
        </p:nvSpPr>
        <p:spPr/>
        <p:txBody>
          <a:bodyPr/>
          <a:lstStyle/>
          <a:p>
            <a:r>
              <a:rPr lang="fr-FR" dirty="0" smtClean="0"/>
              <a:t>Toujours à jour</a:t>
            </a:r>
            <a:endParaRPr lang="fr-FR" dirty="0"/>
          </a:p>
        </p:txBody>
      </p:sp>
      <p:sp>
        <p:nvSpPr>
          <p:cNvPr id="9" name="Rectangle 8"/>
          <p:cNvSpPr/>
          <p:nvPr/>
        </p:nvSpPr>
        <p:spPr bwMode="auto">
          <a:xfrm>
            <a:off x="200025" y="2808684"/>
            <a:ext cx="1371600" cy="1371600"/>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a:lnSpc>
                <a:spcPct val="90000"/>
              </a:lnSpc>
            </a:pPr>
            <a:endParaRPr lang="fr-FR" dirty="0">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p:cNvSpPr/>
          <p:nvPr/>
        </p:nvSpPr>
        <p:spPr bwMode="auto">
          <a:xfrm>
            <a:off x="1554989" y="2808684"/>
            <a:ext cx="1371600" cy="13716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a:endParaRPr lang="fr-FR" dirty="0">
              <a:gradFill>
                <a:gsLst>
                  <a:gs pos="0">
                    <a:srgbClr val="FFFFFF"/>
                  </a:gs>
                  <a:gs pos="100000">
                    <a:srgbClr val="FFFFFF"/>
                  </a:gs>
                </a:gsLst>
                <a:lin ang="5400000" scaled="0"/>
              </a:gradFill>
              <a:ea typeface="Segoe UI" pitchFamily="34" charset="0"/>
              <a:cs typeface="Segoe UI" pitchFamily="34" charset="0"/>
            </a:endParaRPr>
          </a:p>
        </p:txBody>
      </p:sp>
      <p:sp>
        <p:nvSpPr>
          <p:cNvPr id="12" name="Rectangle 11"/>
          <p:cNvSpPr/>
          <p:nvPr/>
        </p:nvSpPr>
        <p:spPr bwMode="auto">
          <a:xfrm>
            <a:off x="2926589" y="2814161"/>
            <a:ext cx="1371600" cy="13716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0302" tIns="109728" rIns="130302" bIns="109728" numCol="1" spcCol="0" rtlCol="0" fromWordArt="0" anchor="t" anchorCtr="0" forceAA="0" compatLnSpc="1">
            <a:prstTxWarp prst="textNoShape">
              <a:avLst/>
            </a:prstTxWarp>
            <a:noAutofit/>
          </a:bodyPr>
          <a:lstStyle/>
          <a:p>
            <a:pPr defTabSz="699354"/>
            <a:endParaRPr lang="fr-FR" dirty="0">
              <a:gradFill>
                <a:gsLst>
                  <a:gs pos="6145">
                    <a:srgbClr val="505050"/>
                  </a:gs>
                  <a:gs pos="44000">
                    <a:srgbClr val="505050"/>
                  </a:gs>
                </a:gsLst>
                <a:lin ang="5400000" scaled="0"/>
              </a:gradFill>
              <a:ea typeface="Segoe UI" pitchFamily="34" charset="0"/>
              <a:cs typeface="Segoe UI" pitchFamily="34" charset="0"/>
            </a:endParaRPr>
          </a:p>
        </p:txBody>
      </p:sp>
      <p:sp>
        <p:nvSpPr>
          <p:cNvPr id="13" name="Text Placeholder 7"/>
          <p:cNvSpPr txBox="1">
            <a:spLocks/>
          </p:cNvSpPr>
          <p:nvPr/>
        </p:nvSpPr>
        <p:spPr>
          <a:xfrm>
            <a:off x="3269994" y="1463054"/>
            <a:ext cx="3588006" cy="1082726"/>
          </a:xfrm>
          <a:prstGeom prst="rect">
            <a:avLst/>
          </a:prstGeom>
        </p:spPr>
        <p:txBody>
          <a:bodyPr/>
          <a:lstStyle>
            <a:lvl1pPr marL="342900" indent="-342900" algn="l" defTabSz="457200" rtl="0" eaLnBrk="1" latinLnBrk="0" hangingPunct="1">
              <a:spcBef>
                <a:spcPct val="20000"/>
              </a:spcBef>
              <a:buFont typeface="Arial"/>
              <a:buChar char="•"/>
              <a:defRPr sz="3200" b="0" i="0" kern="1200">
                <a:solidFill>
                  <a:srgbClr val="3186C7"/>
                </a:solidFill>
                <a:latin typeface="Helvetica Light"/>
                <a:ea typeface="+mn-ea"/>
                <a:cs typeface="Helvetica Light"/>
              </a:defRPr>
            </a:lvl1pPr>
            <a:lvl2pPr marL="742950" indent="-285750" algn="l" defTabSz="457200" rtl="0" eaLnBrk="1" latinLnBrk="0" hangingPunct="1">
              <a:spcBef>
                <a:spcPct val="20000"/>
              </a:spcBef>
              <a:buFont typeface="Arial"/>
              <a:buChar char="–"/>
              <a:defRPr sz="2800" b="0" i="0" kern="1200">
                <a:solidFill>
                  <a:srgbClr val="3186C7"/>
                </a:solidFill>
                <a:latin typeface="Helvetica Light"/>
                <a:ea typeface="+mn-ea"/>
                <a:cs typeface="Helvetica Light"/>
              </a:defRPr>
            </a:lvl2pPr>
            <a:lvl3pPr marL="1143000" indent="-228600" algn="l" defTabSz="457200" rtl="0" eaLnBrk="1" latinLnBrk="0" hangingPunct="1">
              <a:spcBef>
                <a:spcPct val="20000"/>
              </a:spcBef>
              <a:buFont typeface="Arial"/>
              <a:buChar char="•"/>
              <a:defRPr sz="2400" b="0" i="0" kern="1200">
                <a:solidFill>
                  <a:srgbClr val="3186C7"/>
                </a:solidFill>
                <a:latin typeface="Helvetica Light"/>
                <a:ea typeface="+mn-ea"/>
                <a:cs typeface="Helvetica Light"/>
              </a:defRPr>
            </a:lvl3pPr>
            <a:lvl4pPr marL="1600200" indent="-228600" algn="l" defTabSz="457200" rtl="0" eaLnBrk="1" latinLnBrk="0" hangingPunct="1">
              <a:spcBef>
                <a:spcPct val="20000"/>
              </a:spcBef>
              <a:buFont typeface="Arial"/>
              <a:buChar char="–"/>
              <a:defRPr sz="2000" b="0" i="0" kern="1200">
                <a:solidFill>
                  <a:srgbClr val="3186C7"/>
                </a:solidFill>
                <a:latin typeface="Helvetica Light"/>
                <a:ea typeface="+mn-ea"/>
                <a:cs typeface="Helvetica Light"/>
              </a:defRPr>
            </a:lvl4pPr>
            <a:lvl5pPr marL="2057400" indent="-228600" algn="l" defTabSz="457200" rtl="0" eaLnBrk="1" latinLnBrk="0" hangingPunct="1">
              <a:spcBef>
                <a:spcPct val="20000"/>
              </a:spcBef>
              <a:buFont typeface="Arial"/>
              <a:buChar char="»"/>
              <a:defRPr sz="2000" b="0" i="0" kern="1200">
                <a:solidFill>
                  <a:srgbClr val="3186C7"/>
                </a:solidFill>
                <a:latin typeface="Helvetica Light"/>
                <a:ea typeface="+mn-ea"/>
                <a:cs typeface="Helvetica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spcAft>
                <a:spcPts val="0"/>
              </a:spcAft>
              <a:buNone/>
            </a:pPr>
            <a:r>
              <a:rPr lang="fr-FR" sz="2100" dirty="0" smtClean="0">
                <a:solidFill>
                  <a:schemeClr val="bg1">
                    <a:lumMod val="50000"/>
                  </a:schemeClr>
                </a:solidFill>
                <a:latin typeface="Helvetica" panose="020B0604020202020204" pitchFamily="34" charset="0"/>
                <a:cs typeface="Helvetica" panose="020B0604020202020204" pitchFamily="34" charset="0"/>
              </a:rPr>
              <a:t>Support le jour de la sortie :</a:t>
            </a:r>
          </a:p>
          <a:p>
            <a:pPr marL="0" indent="0" fontAlgn="auto">
              <a:spcAft>
                <a:spcPts val="0"/>
              </a:spcAft>
              <a:buNone/>
            </a:pPr>
            <a:r>
              <a:rPr lang="fr-FR" sz="1500" dirty="0" smtClean="0">
                <a:solidFill>
                  <a:schemeClr val="bg1">
                    <a:lumMod val="50000"/>
                  </a:schemeClr>
                </a:solidFill>
                <a:latin typeface="Helvetica" panose="020B0604020202020204" pitchFamily="34" charset="0"/>
                <a:cs typeface="Helvetica" panose="020B0604020202020204" pitchFamily="34" charset="0"/>
              </a:rPr>
              <a:t>iOS 5, iOS 6, iOS 7, iOS 7.1, iOS 8</a:t>
            </a:r>
          </a:p>
          <a:p>
            <a:pPr marL="0" indent="0" fontAlgn="auto">
              <a:lnSpc>
                <a:spcPct val="50000"/>
              </a:lnSpc>
              <a:spcAft>
                <a:spcPts val="0"/>
              </a:spcAft>
              <a:buNone/>
            </a:pPr>
            <a:endParaRPr lang="fr-FR" sz="2400" dirty="0">
              <a:solidFill>
                <a:schemeClr val="bg1">
                  <a:lumMod val="50000"/>
                </a:schemeClr>
              </a:solidFill>
              <a:latin typeface="Helvetica" panose="020B0604020202020204" pitchFamily="34" charset="0"/>
              <a:cs typeface="Helvetica" panose="020B0604020202020204" pitchFamily="34" charset="0"/>
            </a:endParaRPr>
          </a:p>
        </p:txBody>
      </p:sp>
      <p:pic>
        <p:nvPicPr>
          <p:cNvPr id="14" name="Picture 13" descr="180001-128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755" y="3180830"/>
            <a:ext cx="1289757" cy="725489"/>
          </a:xfrm>
          <a:prstGeom prst="rect">
            <a:avLst/>
          </a:prstGeom>
        </p:spPr>
      </p:pic>
      <p:pic>
        <p:nvPicPr>
          <p:cNvPr id="15" name="Picture 14" descr="google-smartwatch-700x35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9994" y="2897045"/>
            <a:ext cx="715963" cy="1205832"/>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7252" y="1330209"/>
            <a:ext cx="1339576" cy="1286105"/>
          </a:xfrm>
          <a:prstGeom prst="rect">
            <a:avLst/>
          </a:prstGeom>
        </p:spPr>
      </p:pic>
      <p:pic>
        <p:nvPicPr>
          <p:cNvPr id="17" name="Picture 4" descr="Xamarin Running on Amazon Fire TV"/>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0554" y="3094433"/>
            <a:ext cx="1044586" cy="750012"/>
          </a:xfrm>
          <a:prstGeom prst="rect">
            <a:avLst/>
          </a:prstGeom>
          <a:noFill/>
          <a:extLst>
            <a:ext uri="{909E8E84-426E-40dd-AFC4-6F175D3DCCD1}">
              <a14:hiddenFill xmlns="" xmlns:a14="http://schemas.microsoft.com/office/drawing/2010/main">
                <a:solidFill>
                  <a:srgbClr val="FFFFFF"/>
                </a:solidFill>
              </a14:hiddenFill>
            </a:ext>
          </a:extLst>
        </p:spPr>
      </p:pic>
      <p:sp>
        <p:nvSpPr>
          <p:cNvPr id="18" name="Rectangle 17"/>
          <p:cNvSpPr/>
          <p:nvPr/>
        </p:nvSpPr>
        <p:spPr>
          <a:xfrm>
            <a:off x="4431519" y="2814160"/>
            <a:ext cx="2374023" cy="1523494"/>
          </a:xfrm>
          <a:prstGeom prst="rect">
            <a:avLst/>
          </a:prstGeom>
        </p:spPr>
        <p:txBody>
          <a:bodyPr wrap="square">
            <a:spAutoFit/>
          </a:bodyPr>
          <a:lstStyle/>
          <a:p>
            <a:r>
              <a:rPr lang="fr-FR" sz="2100" dirty="0" smtClean="0">
                <a:solidFill>
                  <a:schemeClr val="bg1">
                    <a:lumMod val="50000"/>
                  </a:schemeClr>
                </a:solidFill>
                <a:latin typeface="Helvetica" panose="020B0604020202020204" pitchFamily="34" charset="0"/>
                <a:cs typeface="Helvetica" panose="020B0604020202020204" pitchFamily="34" charset="0"/>
              </a:rPr>
              <a:t>Support complet :</a:t>
            </a:r>
          </a:p>
          <a:p>
            <a:pPr marL="214313" indent="-214313">
              <a:buFont typeface="Arial" panose="020B0604020202020204" pitchFamily="34" charset="0"/>
              <a:buChar char="•"/>
            </a:pPr>
            <a:r>
              <a:rPr lang="fr-FR" dirty="0" smtClean="0">
                <a:solidFill>
                  <a:schemeClr val="bg1">
                    <a:lumMod val="50000"/>
                  </a:schemeClr>
                </a:solidFill>
                <a:latin typeface="Helvetica" panose="020B0604020202020204" pitchFamily="34" charset="0"/>
                <a:cs typeface="Helvetica" panose="020B0604020202020204" pitchFamily="34" charset="0"/>
              </a:rPr>
              <a:t>Google Glass</a:t>
            </a:r>
          </a:p>
          <a:p>
            <a:pPr marL="214313" indent="-214313">
              <a:buFont typeface="Arial" panose="020B0604020202020204" pitchFamily="34" charset="0"/>
              <a:buChar char="•"/>
            </a:pPr>
            <a:r>
              <a:rPr lang="fr-FR" dirty="0" smtClean="0">
                <a:solidFill>
                  <a:schemeClr val="bg1">
                    <a:lumMod val="50000"/>
                  </a:schemeClr>
                </a:solidFill>
                <a:latin typeface="Helvetica" panose="020B0604020202020204" pitchFamily="34" charset="0"/>
                <a:cs typeface="Helvetica" panose="020B0604020202020204" pitchFamily="34" charset="0"/>
              </a:rPr>
              <a:t>Android Wear</a:t>
            </a:r>
          </a:p>
          <a:p>
            <a:pPr marL="214313" indent="-214313">
              <a:buFont typeface="Arial" panose="020B0604020202020204" pitchFamily="34" charset="0"/>
              <a:buChar char="•"/>
            </a:pPr>
            <a:r>
              <a:rPr lang="fr-FR" dirty="0" smtClean="0">
                <a:solidFill>
                  <a:schemeClr val="bg1">
                    <a:lumMod val="50000"/>
                  </a:schemeClr>
                </a:solidFill>
                <a:latin typeface="Helvetica" panose="020B0604020202020204" pitchFamily="34" charset="0"/>
                <a:cs typeface="Helvetica" panose="020B0604020202020204" pitchFamily="34" charset="0"/>
              </a:rPr>
              <a:t>Amazon Fire TV</a:t>
            </a:r>
          </a:p>
          <a:p>
            <a:pPr marL="214313" indent="-214313">
              <a:buFont typeface="Arial" panose="020B0604020202020204" pitchFamily="34" charset="0"/>
              <a:buChar char="•"/>
            </a:pPr>
            <a:r>
              <a:rPr lang="fr-FR" dirty="0" smtClean="0">
                <a:solidFill>
                  <a:schemeClr val="bg1">
                    <a:lumMod val="50000"/>
                  </a:schemeClr>
                </a:solidFill>
                <a:latin typeface="Helvetica" panose="020B0604020202020204" pitchFamily="34" charset="0"/>
                <a:cs typeface="Helvetica" panose="020B0604020202020204" pitchFamily="34" charset="0"/>
              </a:rPr>
              <a:t>Et plus !</a:t>
            </a:r>
            <a:endParaRPr lang="fr-FR" dirty="0">
              <a:solidFill>
                <a:schemeClr val="bg1">
                  <a:lumMod val="50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512243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8"/>
          <p:cNvSpPr>
            <a:spLocks noChangeArrowheads="1"/>
          </p:cNvSpPr>
          <p:nvPr/>
        </p:nvSpPr>
        <p:spPr bwMode="gray">
          <a:xfrm>
            <a:off x="4145756" y="1548517"/>
            <a:ext cx="1775831" cy="324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defTabSz="685800"/>
            <a:endParaRPr lang="fr-FR" sz="2400" b="1" dirty="0">
              <a:solidFill>
                <a:srgbClr val="254061"/>
              </a:solidFill>
              <a:latin typeface="Myriad Pro"/>
              <a:cs typeface="Myriad Pro"/>
            </a:endParaRPr>
          </a:p>
        </p:txBody>
      </p:sp>
      <p:sp>
        <p:nvSpPr>
          <p:cNvPr id="32" name="TextBox 31"/>
          <p:cNvSpPr txBox="1"/>
          <p:nvPr/>
        </p:nvSpPr>
        <p:spPr>
          <a:xfrm>
            <a:off x="7022513" y="2935741"/>
            <a:ext cx="184731" cy="369332"/>
          </a:xfrm>
          <a:prstGeom prst="rect">
            <a:avLst/>
          </a:prstGeom>
          <a:noFill/>
        </p:spPr>
        <p:txBody>
          <a:bodyPr wrap="none" rtlCol="0">
            <a:spAutoFit/>
          </a:bodyPr>
          <a:lstStyle/>
          <a:p>
            <a:endParaRPr lang="fr-FR" dirty="0"/>
          </a:p>
        </p:txBody>
      </p:sp>
      <p:sp>
        <p:nvSpPr>
          <p:cNvPr id="40" name="Text Placeholder 2"/>
          <p:cNvSpPr txBox="1">
            <a:spLocks/>
          </p:cNvSpPr>
          <p:nvPr/>
        </p:nvSpPr>
        <p:spPr>
          <a:xfrm>
            <a:off x="578829" y="3775541"/>
            <a:ext cx="6088672" cy="571565"/>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fr-FR" sz="1800" baseline="30000" dirty="0">
              <a:solidFill>
                <a:schemeClr val="bg1"/>
              </a:solidFill>
              <a:latin typeface="Source Sans Pro"/>
              <a:cs typeface="Source Sans Pro"/>
            </a:endParaRPr>
          </a:p>
        </p:txBody>
      </p:sp>
      <p:pic>
        <p:nvPicPr>
          <p:cNvPr id="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14775" y="1615083"/>
            <a:ext cx="19431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3"/>
          <p:cNvSpPr txBox="1">
            <a:spLocks noChangeArrowheads="1"/>
          </p:cNvSpPr>
          <p:nvPr/>
        </p:nvSpPr>
        <p:spPr bwMode="auto">
          <a:xfrm>
            <a:off x="714375" y="3386733"/>
            <a:ext cx="26860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ctr"/>
            <a:r>
              <a:rPr lang="fr-FR" altLang="en-US" sz="2100" dirty="0" smtClean="0">
                <a:solidFill>
                  <a:srgbClr val="3498DB"/>
                </a:solidFill>
                <a:latin typeface="Segoe UI" panose="020B0502040204020203" pitchFamily="34" charset="0"/>
                <a:cs typeface="Segoe UI" panose="020B0502040204020203" pitchFamily="34" charset="0"/>
              </a:rPr>
              <a:t>Xamarin Studio</a:t>
            </a:r>
          </a:p>
          <a:p>
            <a:pPr algn="ctr"/>
            <a:r>
              <a:rPr lang="fr-FR" altLang="en-US" sz="2100" dirty="0" smtClean="0">
                <a:solidFill>
                  <a:srgbClr val="3498DB"/>
                </a:solidFill>
                <a:latin typeface="Segoe UI" panose="020B0502040204020203" pitchFamily="34" charset="0"/>
                <a:cs typeface="Segoe UI" panose="020B0502040204020203" pitchFamily="34" charset="0"/>
              </a:rPr>
              <a:t>PC ou Mac</a:t>
            </a:r>
            <a:endParaRPr lang="fr-FR" altLang="en-US" sz="2100" dirty="0">
              <a:solidFill>
                <a:srgbClr val="3498DB"/>
              </a:solidFill>
              <a:latin typeface="Segoe UI" panose="020B0502040204020203" pitchFamily="34" charset="0"/>
              <a:cs typeface="Segoe UI" panose="020B0502040204020203" pitchFamily="34" charset="0"/>
            </a:endParaRPr>
          </a:p>
        </p:txBody>
      </p:sp>
      <p:sp>
        <p:nvSpPr>
          <p:cNvPr id="12" name="TextBox 3"/>
          <p:cNvSpPr txBox="1">
            <a:spLocks noChangeArrowheads="1"/>
          </p:cNvSpPr>
          <p:nvPr/>
        </p:nvSpPr>
        <p:spPr bwMode="auto">
          <a:xfrm>
            <a:off x="3571875" y="3443883"/>
            <a:ext cx="26860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ctr"/>
            <a:r>
              <a:rPr lang="fr-FR" altLang="en-US" sz="2100" dirty="0" smtClean="0">
                <a:solidFill>
                  <a:srgbClr val="3498DB"/>
                </a:solidFill>
                <a:latin typeface="Segoe UI" panose="020B0502040204020203" pitchFamily="34" charset="0"/>
                <a:cs typeface="Segoe UI" panose="020B0502040204020203" pitchFamily="34" charset="0"/>
              </a:rPr>
              <a:t>Visual Studio Plugin</a:t>
            </a:r>
          </a:p>
          <a:p>
            <a:pPr algn="ctr"/>
            <a:r>
              <a:rPr lang="fr-FR" altLang="en-US" sz="2100" dirty="0" smtClean="0">
                <a:solidFill>
                  <a:srgbClr val="3498DB"/>
                </a:solidFill>
                <a:latin typeface="Segoe UI" panose="020B0502040204020203" pitchFamily="34" charset="0"/>
                <a:cs typeface="Segoe UI" panose="020B0502040204020203" pitchFamily="34" charset="0"/>
              </a:rPr>
              <a:t>VS 2010 et Plus</a:t>
            </a:r>
            <a:endParaRPr lang="fr-FR" altLang="en-US" sz="2100" dirty="0">
              <a:solidFill>
                <a:srgbClr val="3498DB"/>
              </a:solidFill>
              <a:latin typeface="Segoe UI" panose="020B0502040204020203" pitchFamily="34" charset="0"/>
              <a:cs typeface="Segoe UI" panose="020B0502040204020203" pitchFamily="34" charset="0"/>
            </a:endParaRPr>
          </a:p>
        </p:txBody>
      </p:sp>
      <p:sp>
        <p:nvSpPr>
          <p:cNvPr id="2" name="Title 1"/>
          <p:cNvSpPr>
            <a:spLocks noGrp="1"/>
          </p:cNvSpPr>
          <p:nvPr>
            <p:ph type="title"/>
          </p:nvPr>
        </p:nvSpPr>
        <p:spPr/>
        <p:txBody>
          <a:bodyPr/>
          <a:lstStyle/>
          <a:p>
            <a:r>
              <a:rPr lang="fr-FR" dirty="0" smtClean="0"/>
              <a:t>Environnement de développement</a:t>
            </a:r>
            <a:endParaRPr lang="fr-FR" dirty="0"/>
          </a:p>
        </p:txBody>
      </p:sp>
      <p:pic>
        <p:nvPicPr>
          <p:cNvPr id="13" name="Picture 12"/>
          <p:cNvPicPr>
            <a:picLocks noChangeAspect="1"/>
          </p:cNvPicPr>
          <p:nvPr/>
        </p:nvPicPr>
        <p:blipFill>
          <a:blip r:embed="rId4"/>
          <a:stretch>
            <a:fillRect/>
          </a:stretch>
        </p:blipFill>
        <p:spPr>
          <a:xfrm>
            <a:off x="1248474" y="1777707"/>
            <a:ext cx="1617852" cy="1617852"/>
          </a:xfrm>
          <a:prstGeom prst="rect">
            <a:avLst/>
          </a:prstGeom>
        </p:spPr>
      </p:pic>
    </p:spTree>
    <p:extLst>
      <p:ext uri="{BB962C8B-B14F-4D97-AF65-F5344CB8AC3E}">
        <p14:creationId xmlns:p14="http://schemas.microsoft.com/office/powerpoint/2010/main" val="1832699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b" anchorCtr="0" compatLnSpc="1">
            <a:prstTxWarp prst="textNoShape">
              <a:avLst/>
            </a:prstTxWarp>
            <a:normAutofit/>
          </a:bodyPr>
          <a:lstStyle/>
          <a:p>
            <a:pPr eaLnBrk="1" hangingPunct="1"/>
            <a:r>
              <a:rPr lang="fr-FR" b="0" dirty="0" smtClean="0">
                <a:cs typeface="Segoe UI" panose="020B0502040204020203" pitchFamily="34" charset="0"/>
              </a:rPr>
              <a:t>Intégration dans Visual Studio</a:t>
            </a:r>
            <a:endParaRPr lang="fr-FR" b="0" dirty="0">
              <a:cs typeface="Segoe UI" panose="020B0502040204020203" pitchFamily="34" charset="0"/>
            </a:endParaRPr>
          </a:p>
        </p:txBody>
      </p:sp>
      <p:sp>
        <p:nvSpPr>
          <p:cNvPr id="4" name="TextBox 3"/>
          <p:cNvSpPr txBox="1"/>
          <p:nvPr/>
        </p:nvSpPr>
        <p:spPr>
          <a:xfrm>
            <a:off x="4474281" y="1419596"/>
            <a:ext cx="2383719" cy="3139321"/>
          </a:xfrm>
          <a:prstGeom prst="rect">
            <a:avLst/>
          </a:prstGeom>
          <a:noFill/>
        </p:spPr>
        <p:txBody>
          <a:bodyPr wrap="square" rtlCol="0">
            <a:spAutoFit/>
          </a:bodyPr>
          <a:lstStyle/>
          <a:p>
            <a:r>
              <a:rPr lang="fr-FR" b="1" dirty="0" smtClean="0">
                <a:solidFill>
                  <a:schemeClr val="bg1">
                    <a:lumMod val="50000"/>
                  </a:schemeClr>
                </a:solidFill>
                <a:latin typeface="Helvetica" panose="020B0604020202020204" pitchFamily="34" charset="0"/>
                <a:cs typeface="Helvetica" panose="020B0604020202020204" pitchFamily="34" charset="0"/>
              </a:rPr>
              <a:t>Une seule solution :</a:t>
            </a:r>
          </a:p>
          <a:p>
            <a:pPr marL="214313" indent="-214313">
              <a:buFont typeface="Arial" panose="020B0604020202020204" pitchFamily="34" charset="0"/>
              <a:buChar char="•"/>
            </a:pPr>
            <a:r>
              <a:rPr lang="fr-FR" dirty="0" smtClean="0">
                <a:solidFill>
                  <a:schemeClr val="bg1">
                    <a:lumMod val="50000"/>
                  </a:schemeClr>
                </a:solidFill>
                <a:latin typeface="Helvetica" panose="020B0604020202020204" pitchFamily="34" charset="0"/>
                <a:cs typeface="Helvetica" panose="020B0604020202020204" pitchFamily="34" charset="0"/>
              </a:rPr>
              <a:t>iOS</a:t>
            </a:r>
          </a:p>
          <a:p>
            <a:pPr marL="214313" indent="-214313">
              <a:buFont typeface="Arial" panose="020B0604020202020204" pitchFamily="34" charset="0"/>
              <a:buChar char="•"/>
            </a:pPr>
            <a:r>
              <a:rPr lang="fr-FR" dirty="0" smtClean="0">
                <a:solidFill>
                  <a:schemeClr val="bg1">
                    <a:lumMod val="50000"/>
                  </a:schemeClr>
                </a:solidFill>
                <a:latin typeface="Helvetica" panose="020B0604020202020204" pitchFamily="34" charset="0"/>
                <a:cs typeface="Helvetica" panose="020B0604020202020204" pitchFamily="34" charset="0"/>
              </a:rPr>
              <a:t>Android</a:t>
            </a:r>
          </a:p>
          <a:p>
            <a:pPr marL="214313" indent="-214313">
              <a:buFont typeface="Arial" panose="020B0604020202020204" pitchFamily="34" charset="0"/>
              <a:buChar char="•"/>
            </a:pPr>
            <a:r>
              <a:rPr lang="fr-FR" dirty="0" smtClean="0">
                <a:solidFill>
                  <a:schemeClr val="bg1">
                    <a:lumMod val="50000"/>
                  </a:schemeClr>
                </a:solidFill>
                <a:latin typeface="Helvetica" panose="020B0604020202020204" pitchFamily="34" charset="0"/>
                <a:cs typeface="Helvetica" panose="020B0604020202020204" pitchFamily="34" charset="0"/>
              </a:rPr>
              <a:t>Windows Phone</a:t>
            </a:r>
          </a:p>
          <a:p>
            <a:pPr marL="214313" indent="-214313">
              <a:buFont typeface="Arial" panose="020B0604020202020204" pitchFamily="34" charset="0"/>
              <a:buChar char="•"/>
            </a:pPr>
            <a:r>
              <a:rPr lang="fr-FR" dirty="0" smtClean="0">
                <a:solidFill>
                  <a:schemeClr val="bg1">
                    <a:lumMod val="50000"/>
                  </a:schemeClr>
                </a:solidFill>
                <a:latin typeface="Helvetica" panose="020B0604020202020204" pitchFamily="34" charset="0"/>
                <a:cs typeface="Helvetica" panose="020B0604020202020204" pitchFamily="34" charset="0"/>
              </a:rPr>
              <a:t>Windows Store</a:t>
            </a:r>
          </a:p>
          <a:p>
            <a:endParaRPr lang="fr-FR" dirty="0" smtClean="0">
              <a:solidFill>
                <a:schemeClr val="bg1">
                  <a:lumMod val="50000"/>
                </a:schemeClr>
              </a:solidFill>
              <a:latin typeface="Helvetica" panose="020B0604020202020204" pitchFamily="34" charset="0"/>
              <a:cs typeface="Helvetica" panose="020B0604020202020204" pitchFamily="34" charset="0"/>
            </a:endParaRPr>
          </a:p>
          <a:p>
            <a:r>
              <a:rPr lang="fr-FR" b="1" dirty="0" smtClean="0">
                <a:solidFill>
                  <a:schemeClr val="bg1">
                    <a:lumMod val="50000"/>
                  </a:schemeClr>
                </a:solidFill>
                <a:latin typeface="Helvetica" panose="020B0604020202020204" pitchFamily="34" charset="0"/>
                <a:cs typeface="Helvetica" panose="020B0604020202020204" pitchFamily="34" charset="0"/>
              </a:rPr>
              <a:t>Utilisez l’écosystème Microsoft :</a:t>
            </a:r>
          </a:p>
          <a:p>
            <a:pPr marL="214313" indent="-214313">
              <a:buFont typeface="Arial" panose="020B0604020202020204" pitchFamily="34" charset="0"/>
              <a:buChar char="•"/>
            </a:pPr>
            <a:r>
              <a:rPr lang="fr-FR" sz="1200" dirty="0" smtClean="0">
                <a:solidFill>
                  <a:schemeClr val="bg1">
                    <a:lumMod val="50000"/>
                  </a:schemeClr>
                </a:solidFill>
                <a:latin typeface="Helvetica" panose="020B0604020202020204" pitchFamily="34" charset="0"/>
                <a:cs typeface="Helvetica" panose="020B0604020202020204" pitchFamily="34" charset="0"/>
              </a:rPr>
              <a:t>ReSharper</a:t>
            </a:r>
          </a:p>
          <a:p>
            <a:pPr marL="214313" indent="-214313">
              <a:buFont typeface="Arial" panose="020B0604020202020204" pitchFamily="34" charset="0"/>
              <a:buChar char="•"/>
            </a:pPr>
            <a:r>
              <a:rPr lang="fr-FR" sz="1200" dirty="0" smtClean="0">
                <a:solidFill>
                  <a:schemeClr val="bg1">
                    <a:lumMod val="50000"/>
                  </a:schemeClr>
                </a:solidFill>
                <a:latin typeface="Helvetica" panose="020B0604020202020204" pitchFamily="34" charset="0"/>
                <a:cs typeface="Helvetica" panose="020B0604020202020204" pitchFamily="34" charset="0"/>
              </a:rPr>
              <a:t>Team Foundation Server</a:t>
            </a:r>
          </a:p>
          <a:p>
            <a:pPr marL="214313" indent="-214313">
              <a:buFont typeface="Arial" panose="020B0604020202020204" pitchFamily="34" charset="0"/>
              <a:buChar char="•"/>
            </a:pPr>
            <a:r>
              <a:rPr lang="fr-FR" sz="1200" dirty="0" smtClean="0">
                <a:solidFill>
                  <a:schemeClr val="bg1">
                    <a:lumMod val="50000"/>
                  </a:schemeClr>
                </a:solidFill>
                <a:latin typeface="Helvetica" panose="020B0604020202020204" pitchFamily="34" charset="0"/>
                <a:cs typeface="Helvetica" panose="020B0604020202020204" pitchFamily="34" charset="0"/>
              </a:rPr>
              <a:t>Tous vos outils préférés </a:t>
            </a:r>
            <a:endParaRPr lang="fr-FR" sz="1200" dirty="0">
              <a:solidFill>
                <a:schemeClr val="bg1">
                  <a:lumMod val="50000"/>
                </a:schemeClr>
              </a:solidFill>
              <a:latin typeface="Helvetica" panose="020B0604020202020204" pitchFamily="34" charset="0"/>
              <a:cs typeface="Helvetica" panose="020B0604020202020204" pitchFamily="34" charset="0"/>
            </a:endParaRPr>
          </a:p>
        </p:txBody>
      </p:sp>
      <p:pic>
        <p:nvPicPr>
          <p:cNvPr id="5" name="Picture 4" descr="android-logo.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60983" y="3883878"/>
            <a:ext cx="446510" cy="507004"/>
          </a:xfrm>
          <a:prstGeom prst="rect">
            <a:avLst/>
          </a:prstGeom>
          <a:ln>
            <a:noFill/>
          </a:ln>
          <a:effectLst>
            <a:outerShdw blurRad="190500" algn="tl" rotWithShape="0">
              <a:srgbClr val="000000">
                <a:alpha val="70000"/>
              </a:srgbClr>
            </a:outerShdw>
          </a:effectLst>
        </p:spPr>
      </p:pic>
      <p:pic>
        <p:nvPicPr>
          <p:cNvPr id="7" name="Picture 6" descr="microsoft-windows-8-logo.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93473" y="4000801"/>
            <a:ext cx="367022" cy="367022"/>
          </a:xfrm>
          <a:prstGeom prst="rect">
            <a:avLst/>
          </a:prstGeom>
          <a:ln>
            <a:noFill/>
          </a:ln>
          <a:effectLst>
            <a:outerShdw blurRad="190500" algn="tl" rotWithShape="0">
              <a:srgbClr val="000000">
                <a:alpha val="70000"/>
              </a:srgbClr>
            </a:outerShdw>
          </a:effectLst>
        </p:spPr>
      </p:pic>
      <p:pic>
        <p:nvPicPr>
          <p:cNvPr id="8" name="Picture 7" descr="Apple logo icon - Aluminum.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2141" y="3934907"/>
            <a:ext cx="412706" cy="412706"/>
          </a:xfrm>
          <a:prstGeom prst="rect">
            <a:avLst/>
          </a:prstGeom>
          <a:ln>
            <a:noFill/>
          </a:ln>
          <a:effectLst>
            <a:outerShdw blurRad="190500" algn="tl" rotWithShape="0">
              <a:srgbClr val="000000">
                <a:alpha val="70000"/>
              </a:srgbClr>
            </a:outerShdw>
          </a:effectLst>
        </p:spPr>
      </p:pic>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705" y="1419596"/>
            <a:ext cx="4333576" cy="234139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6419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b" anchorCtr="0" compatLnSpc="1">
            <a:prstTxWarp prst="textNoShape">
              <a:avLst/>
            </a:prstTxWarp>
            <a:normAutofit/>
          </a:bodyPr>
          <a:lstStyle/>
          <a:p>
            <a:pPr eaLnBrk="1" hangingPunct="1"/>
            <a:r>
              <a:rPr lang="fr-FR" b="0" dirty="0" smtClean="0">
                <a:cs typeface="Segoe UI" panose="020B0502040204020203" pitchFamily="34" charset="0"/>
              </a:rPr>
              <a:t>Intégration dans Visual Studio</a:t>
            </a:r>
            <a:endParaRPr lang="fr-FR" b="0" dirty="0">
              <a:cs typeface="Segoe UI" panose="020B0502040204020203" pitchFamily="34" charset="0"/>
            </a:endParaRPr>
          </a:p>
        </p:txBody>
      </p:sp>
      <p:sp>
        <p:nvSpPr>
          <p:cNvPr id="4" name="TextBox 3"/>
          <p:cNvSpPr txBox="1"/>
          <p:nvPr/>
        </p:nvSpPr>
        <p:spPr>
          <a:xfrm>
            <a:off x="4003749" y="1604944"/>
            <a:ext cx="2303321" cy="1200329"/>
          </a:xfrm>
          <a:prstGeom prst="rect">
            <a:avLst/>
          </a:prstGeom>
          <a:noFill/>
        </p:spPr>
        <p:txBody>
          <a:bodyPr wrap="square" rtlCol="0">
            <a:spAutoFit/>
          </a:bodyPr>
          <a:lstStyle/>
          <a:p>
            <a:r>
              <a:rPr lang="fr-FR" b="1" dirty="0" smtClean="0">
                <a:solidFill>
                  <a:schemeClr val="bg1">
                    <a:lumMod val="50000"/>
                  </a:schemeClr>
                </a:solidFill>
                <a:latin typeface="Segoe UI" panose="020B0502040204020203" pitchFamily="34" charset="0"/>
                <a:cs typeface="Segoe UI" panose="020B0502040204020203" pitchFamily="34" charset="0"/>
              </a:rPr>
              <a:t>Déboguez sur :</a:t>
            </a:r>
          </a:p>
          <a:p>
            <a:pPr marL="214313" indent="-214313">
              <a:buFont typeface="Arial" panose="020B0604020202020204" pitchFamily="34" charset="0"/>
              <a:buChar char="•"/>
            </a:pPr>
            <a:r>
              <a:rPr lang="fr-FR" dirty="0" smtClean="0">
                <a:solidFill>
                  <a:schemeClr val="bg1">
                    <a:lumMod val="50000"/>
                  </a:schemeClr>
                </a:solidFill>
                <a:latin typeface="Segoe UI" panose="020B0502040204020203" pitchFamily="34" charset="0"/>
                <a:cs typeface="Segoe UI" panose="020B0502040204020203" pitchFamily="34" charset="0"/>
              </a:rPr>
              <a:t>Émulateurs</a:t>
            </a:r>
          </a:p>
          <a:p>
            <a:pPr marL="214313" indent="-214313">
              <a:buFont typeface="Arial" panose="020B0604020202020204" pitchFamily="34" charset="0"/>
              <a:buChar char="•"/>
            </a:pPr>
            <a:r>
              <a:rPr lang="fr-FR" dirty="0" smtClean="0">
                <a:solidFill>
                  <a:schemeClr val="bg1">
                    <a:lumMod val="50000"/>
                  </a:schemeClr>
                </a:solidFill>
                <a:latin typeface="Segoe UI" panose="020B0502040204020203" pitchFamily="34" charset="0"/>
                <a:cs typeface="Segoe UI" panose="020B0502040204020203" pitchFamily="34" charset="0"/>
              </a:rPr>
              <a:t>Devices</a:t>
            </a:r>
          </a:p>
          <a:p>
            <a:pPr marL="214313" indent="-214313">
              <a:buFont typeface="Arial" panose="020B0604020202020204" pitchFamily="34" charset="0"/>
              <a:buChar char="•"/>
            </a:pPr>
            <a:endParaRPr lang="fr-FR" dirty="0">
              <a:solidFill>
                <a:schemeClr val="bg1">
                  <a:lumMod val="50000"/>
                </a:schemeClr>
              </a:solidFill>
              <a:latin typeface="Segoe UI" panose="020B0502040204020203" pitchFamily="34" charset="0"/>
              <a:cs typeface="Segoe UI" panose="020B0502040204020203"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075" y="1593025"/>
            <a:ext cx="3183620" cy="57931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075" y="2381734"/>
            <a:ext cx="3183620" cy="194339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0479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b" anchorCtr="0" compatLnSpc="1">
            <a:prstTxWarp prst="textNoShape">
              <a:avLst/>
            </a:prstTxWarp>
            <a:normAutofit/>
          </a:bodyPr>
          <a:lstStyle/>
          <a:p>
            <a:pPr eaLnBrk="1" hangingPunct="1"/>
            <a:r>
              <a:rPr lang="fr-FR" b="0" dirty="0" smtClean="0">
                <a:cs typeface="Segoe UI" panose="020B0502040204020203" pitchFamily="34" charset="0"/>
              </a:rPr>
              <a:t>Xamarin Studio</a:t>
            </a:r>
            <a:endParaRPr lang="fr-FR" b="0" dirty="0">
              <a:cs typeface="Segoe UI" panose="020B0502040204020203" pitchFamily="34" charset="0"/>
            </a:endParaRPr>
          </a:p>
        </p:txBody>
      </p:sp>
      <p:sp>
        <p:nvSpPr>
          <p:cNvPr id="6" name="TextBox 5"/>
          <p:cNvSpPr txBox="1"/>
          <p:nvPr/>
        </p:nvSpPr>
        <p:spPr>
          <a:xfrm>
            <a:off x="179229" y="1165246"/>
            <a:ext cx="2921322" cy="3693319"/>
          </a:xfrm>
          <a:prstGeom prst="rect">
            <a:avLst/>
          </a:prstGeom>
          <a:noFill/>
        </p:spPr>
        <p:txBody>
          <a:bodyPr wrap="square" rtlCol="0">
            <a:spAutoFit/>
          </a:bodyPr>
          <a:lstStyle/>
          <a:p>
            <a:pPr marL="214313" indent="-214313">
              <a:buFont typeface="Arial" panose="020B0604020202020204" pitchFamily="34" charset="0"/>
              <a:buChar char="•"/>
            </a:pPr>
            <a:r>
              <a:rPr lang="fr-FR" dirty="0" smtClean="0">
                <a:solidFill>
                  <a:schemeClr val="bg1">
                    <a:lumMod val="50000"/>
                  </a:schemeClr>
                </a:solidFill>
                <a:latin typeface="Segoe UI" panose="020B0502040204020203" pitchFamily="34" charset="0"/>
                <a:cs typeface="Segoe UI" panose="020B0502040204020203" pitchFamily="34" charset="0"/>
              </a:rPr>
              <a:t>Optimisé pour le développement mobile cross-platform</a:t>
            </a:r>
          </a:p>
          <a:p>
            <a:pPr marL="214313" indent="-214313">
              <a:buFont typeface="Arial" panose="020B0604020202020204" pitchFamily="34" charset="0"/>
              <a:buChar char="•"/>
            </a:pPr>
            <a:endParaRPr lang="fr-FR" dirty="0" smtClean="0">
              <a:solidFill>
                <a:schemeClr val="bg1">
                  <a:lumMod val="50000"/>
                </a:schemeClr>
              </a:solidFill>
              <a:latin typeface="Segoe UI" panose="020B0502040204020203" pitchFamily="34" charset="0"/>
              <a:cs typeface="Segoe UI" panose="020B0502040204020203" pitchFamily="34" charset="0"/>
            </a:endParaRPr>
          </a:p>
          <a:p>
            <a:pPr marL="214313" indent="-214313">
              <a:buFont typeface="Arial" panose="020B0604020202020204" pitchFamily="34" charset="0"/>
              <a:buChar char="•"/>
            </a:pPr>
            <a:r>
              <a:rPr lang="fr-FR" dirty="0" smtClean="0">
                <a:solidFill>
                  <a:schemeClr val="bg1">
                    <a:lumMod val="50000"/>
                  </a:schemeClr>
                </a:solidFill>
                <a:latin typeface="Segoe UI" panose="020B0502040204020203" pitchFamily="34" charset="0"/>
                <a:cs typeface="Segoe UI" panose="020B0502040204020203" pitchFamily="34" charset="0"/>
              </a:rPr>
              <a:t>Explorez les APIs avec l’auto complétion</a:t>
            </a:r>
          </a:p>
          <a:p>
            <a:pPr marL="214313" indent="-214313">
              <a:buFont typeface="Arial" panose="020B0604020202020204" pitchFamily="34" charset="0"/>
              <a:buChar char="•"/>
            </a:pPr>
            <a:endParaRPr lang="fr-FR" dirty="0" smtClean="0">
              <a:solidFill>
                <a:schemeClr val="bg1">
                  <a:lumMod val="50000"/>
                </a:schemeClr>
              </a:solidFill>
              <a:latin typeface="Segoe UI" panose="020B0502040204020203" pitchFamily="34" charset="0"/>
              <a:cs typeface="Segoe UI" panose="020B0502040204020203" pitchFamily="34" charset="0"/>
            </a:endParaRPr>
          </a:p>
          <a:p>
            <a:pPr marL="214313" indent="-214313">
              <a:buFont typeface="Arial" panose="020B0604020202020204" pitchFamily="34" charset="0"/>
              <a:buChar char="•"/>
            </a:pPr>
            <a:r>
              <a:rPr lang="fr-FR" dirty="0" smtClean="0">
                <a:solidFill>
                  <a:schemeClr val="bg1">
                    <a:lumMod val="50000"/>
                  </a:schemeClr>
                </a:solidFill>
                <a:latin typeface="Segoe UI" panose="020B0502040204020203" pitchFamily="34" charset="0"/>
                <a:cs typeface="Segoe UI" panose="020B0502040204020203" pitchFamily="34" charset="0"/>
              </a:rPr>
              <a:t>Designers pour Android et iOS</a:t>
            </a:r>
          </a:p>
          <a:p>
            <a:pPr marL="214313" indent="-214313">
              <a:buFont typeface="Arial" panose="020B0604020202020204" pitchFamily="34" charset="0"/>
              <a:buChar char="•"/>
            </a:pPr>
            <a:endParaRPr lang="fr-FR" dirty="0" smtClean="0">
              <a:solidFill>
                <a:schemeClr val="bg1">
                  <a:lumMod val="50000"/>
                </a:schemeClr>
              </a:solidFill>
              <a:latin typeface="Segoe UI" panose="020B0502040204020203" pitchFamily="34" charset="0"/>
              <a:cs typeface="Segoe UI" panose="020B0502040204020203" pitchFamily="34" charset="0"/>
            </a:endParaRPr>
          </a:p>
          <a:p>
            <a:pPr marL="214313" indent="-214313">
              <a:buFont typeface="Arial" panose="020B0604020202020204" pitchFamily="34" charset="0"/>
              <a:buChar char="•"/>
            </a:pPr>
            <a:r>
              <a:rPr lang="fr-FR" dirty="0" smtClean="0">
                <a:solidFill>
                  <a:schemeClr val="bg1">
                    <a:lumMod val="50000"/>
                  </a:schemeClr>
                </a:solidFill>
                <a:latin typeface="Segoe UI" panose="020B0502040204020203" pitchFamily="34" charset="0"/>
                <a:cs typeface="Segoe UI" panose="020B0502040204020203" pitchFamily="34" charset="0"/>
              </a:rPr>
              <a:t>Débogage puissant sur émulateur ou device</a:t>
            </a:r>
          </a:p>
          <a:p>
            <a:pPr marL="214313" indent="-214313">
              <a:buFont typeface="Arial" panose="020B0604020202020204" pitchFamily="34" charset="0"/>
              <a:buChar char="•"/>
            </a:pPr>
            <a:endParaRPr lang="fr-FR" dirty="0">
              <a:solidFill>
                <a:schemeClr val="bg1">
                  <a:lumMod val="50000"/>
                </a:schemeClr>
              </a:solidFill>
              <a:latin typeface="Segoe UI" panose="020B0502040204020203" pitchFamily="34" charset="0"/>
              <a:cs typeface="Segoe UI" panose="020B0502040204020203"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551" y="1554128"/>
            <a:ext cx="3711117" cy="226600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395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b" anchorCtr="0" compatLnSpc="1">
            <a:prstTxWarp prst="textNoShape">
              <a:avLst/>
            </a:prstTxWarp>
            <a:normAutofit/>
          </a:bodyPr>
          <a:lstStyle/>
          <a:p>
            <a:pPr eaLnBrk="1" hangingPunct="1"/>
            <a:r>
              <a:rPr lang="fr-FR" b="0" dirty="0" smtClean="0">
                <a:cs typeface="Segoe UI" panose="020B0502040204020203" pitchFamily="34" charset="0"/>
              </a:rPr>
              <a:t>Designer Android</a:t>
            </a:r>
            <a:endParaRPr lang="fr-FR" b="0" dirty="0">
              <a:cs typeface="Segoe UI" panose="020B0502040204020203" pitchFamily="34" charset="0"/>
            </a:endParaRPr>
          </a:p>
        </p:txBody>
      </p:sp>
      <p:sp>
        <p:nvSpPr>
          <p:cNvPr id="4" name="TextBox 3"/>
          <p:cNvSpPr txBox="1"/>
          <p:nvPr/>
        </p:nvSpPr>
        <p:spPr>
          <a:xfrm>
            <a:off x="79512" y="1093303"/>
            <a:ext cx="3031435" cy="3539430"/>
          </a:xfrm>
          <a:prstGeom prst="rect">
            <a:avLst/>
          </a:prstGeom>
          <a:noFill/>
        </p:spPr>
        <p:txBody>
          <a:bodyPr wrap="square" rtlCol="0">
            <a:spAutoFit/>
          </a:bodyPr>
          <a:lstStyle/>
          <a:p>
            <a:pPr marL="214313" indent="-214313">
              <a:buFont typeface="Arial" panose="020B0604020202020204" pitchFamily="34" charset="0"/>
              <a:buChar char="•"/>
            </a:pPr>
            <a:r>
              <a:rPr lang="fr-FR" sz="1600" dirty="0" smtClean="0">
                <a:solidFill>
                  <a:schemeClr val="bg1">
                    <a:lumMod val="50000"/>
                  </a:schemeClr>
                </a:solidFill>
                <a:latin typeface="Segoe UI" panose="020B0502040204020203" pitchFamily="34" charset="0"/>
                <a:cs typeface="Segoe UI" panose="020B0502040204020203" pitchFamily="34" charset="0"/>
              </a:rPr>
              <a:t>Disponible dans :</a:t>
            </a:r>
          </a:p>
          <a:p>
            <a:pPr marL="557213" lvl="1" indent="-214313">
              <a:buFont typeface="Arial" panose="020B0604020202020204" pitchFamily="34" charset="0"/>
              <a:buChar char="•"/>
            </a:pPr>
            <a:r>
              <a:rPr lang="fr-FR" sz="1600" dirty="0" smtClean="0">
                <a:solidFill>
                  <a:schemeClr val="bg1">
                    <a:lumMod val="50000"/>
                  </a:schemeClr>
                </a:solidFill>
                <a:latin typeface="Segoe UI" panose="020B0502040204020203" pitchFamily="34" charset="0"/>
                <a:cs typeface="Segoe UI" panose="020B0502040204020203" pitchFamily="34" charset="0"/>
              </a:rPr>
              <a:t>Xamarin Studio </a:t>
            </a:r>
          </a:p>
          <a:p>
            <a:pPr marL="557213" lvl="1" indent="-214313">
              <a:buFont typeface="Arial" panose="020B0604020202020204" pitchFamily="34" charset="0"/>
              <a:buChar char="•"/>
            </a:pPr>
            <a:r>
              <a:rPr lang="fr-FR" sz="1600" dirty="0" smtClean="0">
                <a:solidFill>
                  <a:schemeClr val="bg1">
                    <a:lumMod val="50000"/>
                  </a:schemeClr>
                </a:solidFill>
                <a:latin typeface="Segoe UI" panose="020B0502040204020203" pitchFamily="34" charset="0"/>
                <a:cs typeface="Segoe UI" panose="020B0502040204020203" pitchFamily="34" charset="0"/>
              </a:rPr>
              <a:t>Visual Studio</a:t>
            </a:r>
          </a:p>
          <a:p>
            <a:pPr marL="214313" indent="-214313">
              <a:buFont typeface="Arial" panose="020B0604020202020204" pitchFamily="34" charset="0"/>
              <a:buChar char="•"/>
            </a:pPr>
            <a:endParaRPr lang="fr-FR" sz="1600" dirty="0" smtClean="0">
              <a:solidFill>
                <a:schemeClr val="bg1">
                  <a:lumMod val="50000"/>
                </a:schemeClr>
              </a:solidFill>
              <a:latin typeface="Segoe UI" panose="020B0502040204020203" pitchFamily="34" charset="0"/>
              <a:cs typeface="Segoe UI" panose="020B0502040204020203" pitchFamily="34" charset="0"/>
            </a:endParaRPr>
          </a:p>
          <a:p>
            <a:pPr marL="214313" indent="-214313">
              <a:buFont typeface="Arial" panose="020B0604020202020204" pitchFamily="34" charset="0"/>
              <a:buChar char="•"/>
            </a:pPr>
            <a:r>
              <a:rPr lang="fr-FR" sz="1600" dirty="0" smtClean="0">
                <a:solidFill>
                  <a:schemeClr val="bg1">
                    <a:lumMod val="50000"/>
                  </a:schemeClr>
                </a:solidFill>
                <a:latin typeface="Segoe UI" panose="020B0502040204020203" pitchFamily="34" charset="0"/>
                <a:cs typeface="Segoe UI" panose="020B0502040204020203" pitchFamily="34" charset="0"/>
              </a:rPr>
              <a:t>Créez votre UI avec un simple drag &amp; drop</a:t>
            </a:r>
          </a:p>
          <a:p>
            <a:pPr marL="214313" indent="-214313">
              <a:buFont typeface="Arial" panose="020B0604020202020204" pitchFamily="34" charset="0"/>
              <a:buChar char="•"/>
            </a:pPr>
            <a:endParaRPr lang="fr-FR" sz="1600" dirty="0" smtClean="0">
              <a:solidFill>
                <a:schemeClr val="bg1">
                  <a:lumMod val="50000"/>
                </a:schemeClr>
              </a:solidFill>
              <a:latin typeface="Segoe UI" panose="020B0502040204020203" pitchFamily="34" charset="0"/>
              <a:cs typeface="Segoe UI" panose="020B0502040204020203" pitchFamily="34" charset="0"/>
            </a:endParaRPr>
          </a:p>
          <a:p>
            <a:pPr marL="214313" indent="-214313">
              <a:buFont typeface="Arial" panose="020B0604020202020204" pitchFamily="34" charset="0"/>
              <a:buChar char="•"/>
            </a:pPr>
            <a:r>
              <a:rPr lang="fr-FR" sz="1600" dirty="0" smtClean="0">
                <a:solidFill>
                  <a:schemeClr val="bg1">
                    <a:lumMod val="50000"/>
                  </a:schemeClr>
                </a:solidFill>
                <a:latin typeface="Segoe UI" panose="020B0502040204020203" pitchFamily="34" charset="0"/>
                <a:cs typeface="Segoe UI" panose="020B0502040204020203" pitchFamily="34" charset="0"/>
              </a:rPr>
              <a:t>Ciblez des écrans, des résolutions et des versions d’Android différentes</a:t>
            </a:r>
          </a:p>
          <a:p>
            <a:pPr marL="214313" indent="-214313">
              <a:buFont typeface="Arial" panose="020B0604020202020204" pitchFamily="34" charset="0"/>
              <a:buChar char="•"/>
            </a:pPr>
            <a:endParaRPr lang="fr-FR" sz="1600" dirty="0" smtClean="0">
              <a:solidFill>
                <a:schemeClr val="bg1">
                  <a:lumMod val="50000"/>
                </a:schemeClr>
              </a:solidFill>
              <a:latin typeface="Segoe UI" panose="020B0502040204020203" pitchFamily="34" charset="0"/>
              <a:cs typeface="Segoe UI" panose="020B0502040204020203" pitchFamily="34" charset="0"/>
            </a:endParaRPr>
          </a:p>
          <a:p>
            <a:pPr marL="214313" indent="-214313">
              <a:buFont typeface="Arial" panose="020B0604020202020204" pitchFamily="34" charset="0"/>
              <a:buChar char="•"/>
            </a:pPr>
            <a:r>
              <a:rPr lang="fr-FR" sz="1600" dirty="0" smtClean="0">
                <a:solidFill>
                  <a:schemeClr val="bg1">
                    <a:lumMod val="50000"/>
                  </a:schemeClr>
                </a:solidFill>
                <a:latin typeface="Segoe UI" panose="020B0502040204020203" pitchFamily="34" charset="0"/>
                <a:cs typeface="Segoe UI" panose="020B0502040204020203" pitchFamily="34" charset="0"/>
              </a:rPr>
              <a:t>Les layouts sont au format XML standard d’Android</a:t>
            </a:r>
          </a:p>
          <a:p>
            <a:pPr marL="214313" indent="-214313">
              <a:buFont typeface="Arial" panose="020B0604020202020204" pitchFamily="34" charset="0"/>
              <a:buChar char="•"/>
            </a:pPr>
            <a:endParaRPr lang="fr-FR" sz="1600" dirty="0">
              <a:solidFill>
                <a:schemeClr val="bg1">
                  <a:lumMod val="50000"/>
                </a:schemeClr>
              </a:solidFill>
              <a:latin typeface="Segoe UI" panose="020B0502040204020203" pitchFamily="34" charset="0"/>
              <a:cs typeface="Segoe UI" panose="020B0502040204020203" pitchFamily="34" charset="0"/>
            </a:endParaRPr>
          </a:p>
        </p:txBody>
      </p:sp>
      <p:pic>
        <p:nvPicPr>
          <p:cNvPr id="6" name="Picture 5"/>
          <p:cNvPicPr>
            <a:picLocks noChangeAspect="1"/>
          </p:cNvPicPr>
          <p:nvPr/>
        </p:nvPicPr>
        <p:blipFill>
          <a:blip r:embed="rId3"/>
          <a:stretch>
            <a:fillRect/>
          </a:stretch>
        </p:blipFill>
        <p:spPr>
          <a:xfrm>
            <a:off x="3190460" y="1554745"/>
            <a:ext cx="3543847" cy="209629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895490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b" anchorCtr="0" compatLnSpc="1">
            <a:prstTxWarp prst="textNoShape">
              <a:avLst/>
            </a:prstTxWarp>
            <a:normAutofit/>
          </a:bodyPr>
          <a:lstStyle/>
          <a:p>
            <a:pPr eaLnBrk="1" hangingPunct="1"/>
            <a:r>
              <a:rPr lang="fr-FR" b="0" dirty="0" smtClean="0">
                <a:cs typeface="Segoe UI" panose="020B0502040204020203" pitchFamily="34" charset="0"/>
              </a:rPr>
              <a:t>Xamarin Designer pour iOS</a:t>
            </a:r>
            <a:endParaRPr lang="fr-FR" b="0" dirty="0">
              <a:cs typeface="Segoe UI" panose="020B0502040204020203" pitchFamily="34" charset="0"/>
            </a:endParaRPr>
          </a:p>
        </p:txBody>
      </p:sp>
      <p:sp>
        <p:nvSpPr>
          <p:cNvPr id="7" name="TextBox 6"/>
          <p:cNvSpPr txBox="1"/>
          <p:nvPr/>
        </p:nvSpPr>
        <p:spPr>
          <a:xfrm>
            <a:off x="4445000" y="1194013"/>
            <a:ext cx="2333242" cy="4278094"/>
          </a:xfrm>
          <a:prstGeom prst="rect">
            <a:avLst/>
          </a:prstGeom>
          <a:noFill/>
        </p:spPr>
        <p:txBody>
          <a:bodyPr wrap="square" rtlCol="0">
            <a:spAutoFit/>
          </a:bodyPr>
          <a:lstStyle/>
          <a:p>
            <a:pPr marL="214313" indent="-214313">
              <a:buFont typeface="Arial" panose="020B0604020202020204" pitchFamily="34" charset="0"/>
              <a:buChar char="•"/>
            </a:pPr>
            <a:r>
              <a:rPr lang="fr-FR" sz="1600" dirty="0" smtClean="0">
                <a:solidFill>
                  <a:schemeClr val="bg1">
                    <a:lumMod val="50000"/>
                  </a:schemeClr>
                </a:solidFill>
                <a:latin typeface="Helvetica" panose="020B0604020202020204" pitchFamily="34" charset="0"/>
                <a:cs typeface="Helvetica" panose="020B0604020202020204" pitchFamily="34" charset="0"/>
              </a:rPr>
              <a:t>Disponible dans Xamarin Studio et Visual Studio</a:t>
            </a:r>
          </a:p>
          <a:p>
            <a:pPr marL="214313" indent="-214313">
              <a:buFont typeface="Arial" panose="020B0604020202020204" pitchFamily="34" charset="0"/>
              <a:buChar char="•"/>
            </a:pPr>
            <a:endParaRPr lang="fr-FR" sz="1600" dirty="0" smtClean="0">
              <a:solidFill>
                <a:schemeClr val="bg1">
                  <a:lumMod val="50000"/>
                </a:schemeClr>
              </a:solidFill>
              <a:latin typeface="Helvetica" panose="020B0604020202020204" pitchFamily="34" charset="0"/>
              <a:cs typeface="Helvetica" panose="020B0604020202020204" pitchFamily="34" charset="0"/>
            </a:endParaRPr>
          </a:p>
          <a:p>
            <a:pPr marL="214313" indent="-214313">
              <a:buFont typeface="Arial" panose="020B0604020202020204" pitchFamily="34" charset="0"/>
              <a:buChar char="•"/>
            </a:pPr>
            <a:r>
              <a:rPr lang="fr-FR" sz="1600" dirty="0" smtClean="0">
                <a:solidFill>
                  <a:schemeClr val="bg1">
                    <a:lumMod val="50000"/>
                  </a:schemeClr>
                </a:solidFill>
                <a:latin typeface="Helvetica" panose="020B0604020202020204" pitchFamily="34" charset="0"/>
                <a:cs typeface="Helvetica" panose="020B0604020202020204" pitchFamily="34" charset="0"/>
              </a:rPr>
              <a:t>Support de tous les éléments UIKit</a:t>
            </a:r>
          </a:p>
          <a:p>
            <a:pPr marL="214313" indent="-214313">
              <a:buFont typeface="Arial" panose="020B0604020202020204" pitchFamily="34" charset="0"/>
              <a:buChar char="•"/>
            </a:pPr>
            <a:endParaRPr lang="fr-FR" sz="1600" dirty="0" smtClean="0">
              <a:solidFill>
                <a:schemeClr val="bg1">
                  <a:lumMod val="50000"/>
                </a:schemeClr>
              </a:solidFill>
              <a:latin typeface="Helvetica" panose="020B0604020202020204" pitchFamily="34" charset="0"/>
              <a:cs typeface="Helvetica" panose="020B0604020202020204" pitchFamily="34" charset="0"/>
            </a:endParaRPr>
          </a:p>
          <a:p>
            <a:pPr marL="214313" indent="-214313">
              <a:buFont typeface="Arial" panose="020B0604020202020204" pitchFamily="34" charset="0"/>
              <a:buChar char="•"/>
            </a:pPr>
            <a:r>
              <a:rPr lang="fr-FR" sz="1600" dirty="0" smtClean="0">
                <a:solidFill>
                  <a:schemeClr val="bg1">
                    <a:lumMod val="50000"/>
                  </a:schemeClr>
                </a:solidFill>
                <a:latin typeface="Helvetica" panose="020B0604020202020204" pitchFamily="34" charset="0"/>
                <a:cs typeface="Helvetica" panose="020B0604020202020204" pitchFamily="34" charset="0"/>
              </a:rPr>
              <a:t>Support de composants tiers</a:t>
            </a:r>
          </a:p>
          <a:p>
            <a:pPr marL="214313" indent="-214313">
              <a:buFont typeface="Arial" panose="020B0604020202020204" pitchFamily="34" charset="0"/>
              <a:buChar char="•"/>
            </a:pPr>
            <a:endParaRPr lang="fr-FR" sz="1600" dirty="0" smtClean="0">
              <a:solidFill>
                <a:schemeClr val="bg1">
                  <a:lumMod val="50000"/>
                </a:schemeClr>
              </a:solidFill>
              <a:latin typeface="Helvetica" panose="020B0604020202020204" pitchFamily="34" charset="0"/>
              <a:cs typeface="Helvetica" panose="020B0604020202020204" pitchFamily="34" charset="0"/>
            </a:endParaRPr>
          </a:p>
          <a:p>
            <a:pPr marL="214313" indent="-214313">
              <a:buFont typeface="Arial" panose="020B0604020202020204" pitchFamily="34" charset="0"/>
              <a:buChar char="•"/>
            </a:pPr>
            <a:r>
              <a:rPr lang="fr-FR" sz="1600" dirty="0" smtClean="0">
                <a:solidFill>
                  <a:schemeClr val="bg1">
                    <a:lumMod val="50000"/>
                  </a:schemeClr>
                </a:solidFill>
                <a:latin typeface="Helvetica" panose="020B0604020202020204" pitchFamily="34" charset="0"/>
                <a:cs typeface="Helvetica" panose="020B0604020202020204" pitchFamily="34" charset="0"/>
              </a:rPr>
              <a:t>Aperçu des changements en temps réel</a:t>
            </a:r>
          </a:p>
          <a:p>
            <a:pPr marL="214313" indent="-214313">
              <a:buFont typeface="Arial" panose="020B0604020202020204" pitchFamily="34" charset="0"/>
              <a:buChar char="•"/>
            </a:pPr>
            <a:endParaRPr lang="fr-FR" sz="1600" dirty="0" smtClean="0">
              <a:solidFill>
                <a:schemeClr val="bg1">
                  <a:lumMod val="50000"/>
                </a:schemeClr>
              </a:solidFill>
              <a:latin typeface="Helvetica" panose="020B0604020202020204" pitchFamily="34" charset="0"/>
              <a:cs typeface="Helvetica" panose="020B0604020202020204" pitchFamily="34" charset="0"/>
            </a:endParaRPr>
          </a:p>
          <a:p>
            <a:pPr marL="214313" indent="-214313">
              <a:buFont typeface="Arial" panose="020B0604020202020204" pitchFamily="34" charset="0"/>
              <a:buChar char="•"/>
            </a:pPr>
            <a:endParaRPr lang="fr-FR" sz="1600" dirty="0" smtClean="0">
              <a:solidFill>
                <a:schemeClr val="bg1">
                  <a:lumMod val="50000"/>
                </a:schemeClr>
              </a:solidFill>
              <a:latin typeface="Helvetica" panose="020B0604020202020204" pitchFamily="34" charset="0"/>
              <a:cs typeface="Helvetica" panose="020B0604020202020204" pitchFamily="34" charset="0"/>
            </a:endParaRPr>
          </a:p>
          <a:p>
            <a:pPr marL="214313" indent="-214313">
              <a:buFont typeface="Arial" panose="020B0604020202020204" pitchFamily="34" charset="0"/>
              <a:buChar char="•"/>
            </a:pPr>
            <a:endParaRPr lang="fr-FR" sz="1600" dirty="0" smtClean="0">
              <a:solidFill>
                <a:schemeClr val="bg1">
                  <a:lumMod val="50000"/>
                </a:schemeClr>
              </a:solidFill>
              <a:latin typeface="Helvetica" panose="020B0604020202020204" pitchFamily="34" charset="0"/>
              <a:cs typeface="Helvetica" panose="020B0604020202020204" pitchFamily="34" charset="0"/>
            </a:endParaRPr>
          </a:p>
          <a:p>
            <a:pPr marL="214313" indent="-214313">
              <a:buFont typeface="Arial" panose="020B0604020202020204" pitchFamily="34" charset="0"/>
              <a:buChar char="•"/>
            </a:pPr>
            <a:endParaRPr lang="fr-FR" sz="1600" dirty="0">
              <a:solidFill>
                <a:schemeClr val="bg1">
                  <a:lumMod val="50000"/>
                </a:schemeClr>
              </a:solidFill>
              <a:latin typeface="Helvetica" panose="020B0604020202020204" pitchFamily="34" charset="0"/>
              <a:cs typeface="Helvetica" panose="020B0604020202020204" pitchFamily="34" charset="0"/>
            </a:endParaRPr>
          </a:p>
        </p:txBody>
      </p:sp>
      <p:pic>
        <p:nvPicPr>
          <p:cNvPr id="5" name="Picture 4" descr="xamarin designer for ios visual studio.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865238" y="1200150"/>
            <a:ext cx="6084861" cy="3143845"/>
          </a:xfrm>
          <a:prstGeom prst="rect">
            <a:avLst/>
          </a:prstGeom>
        </p:spPr>
      </p:pic>
      <p:pic>
        <p:nvPicPr>
          <p:cNvPr id="6" name="Xamarin Designer for iOS Visual Studio.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25387" y="1551979"/>
            <a:ext cx="3705225" cy="2315766"/>
          </a:xfrm>
          <a:prstGeom prst="rect">
            <a:avLst/>
          </a:prstGeom>
        </p:spPr>
      </p:pic>
    </p:spTree>
    <p:extLst>
      <p:ext uri="{BB962C8B-B14F-4D97-AF65-F5344CB8AC3E}">
        <p14:creationId xmlns:p14="http://schemas.microsoft.com/office/powerpoint/2010/main" val="158466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4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0">
                <p:cTn id="12" fill="remove" display="0">
                  <p:stCondLst>
                    <p:cond delay="indefinite"/>
                  </p:stCondLst>
                </p:cTn>
                <p:tgtEl>
                  <p:spTgt spid="6"/>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b" anchorCtr="0" compatLnSpc="1">
            <a:prstTxWarp prst="textNoShape">
              <a:avLst/>
            </a:prstTxWarp>
            <a:noAutofit/>
          </a:bodyPr>
          <a:lstStyle/>
          <a:p>
            <a:pPr eaLnBrk="1" hangingPunct="1"/>
            <a:r>
              <a:rPr lang="fr-FR" b="0" dirty="0" smtClean="0">
                <a:cs typeface="Segoe UI" panose="020B0502040204020203" pitchFamily="34" charset="0"/>
              </a:rPr>
              <a:t>Partage de code : Accélérer le développement</a:t>
            </a:r>
            <a:endParaRPr lang="fr-FR" b="0" dirty="0">
              <a:cs typeface="Segoe UI" panose="020B0502040204020203" pitchFamily="34" charset="0"/>
            </a:endParaRPr>
          </a:p>
        </p:txBody>
      </p:sp>
      <p:sp>
        <p:nvSpPr>
          <p:cNvPr id="4" name="Rectangle 3"/>
          <p:cNvSpPr/>
          <p:nvPr/>
        </p:nvSpPr>
        <p:spPr>
          <a:xfrm>
            <a:off x="261643" y="4129925"/>
            <a:ext cx="6437095" cy="738664"/>
          </a:xfrm>
          <a:prstGeom prst="rect">
            <a:avLst/>
          </a:prstGeom>
        </p:spPr>
        <p:txBody>
          <a:bodyPr wrap="square">
            <a:spAutoFit/>
          </a:bodyPr>
          <a:lstStyle/>
          <a:p>
            <a:endParaRPr lang="fr-FR" sz="1050" dirty="0" smtClean="0">
              <a:solidFill>
                <a:schemeClr val="bg1">
                  <a:lumMod val="50000"/>
                </a:schemeClr>
              </a:solidFill>
              <a:latin typeface="Helvetica" panose="020B0604020202020204" pitchFamily="34" charset="0"/>
              <a:cs typeface="Helvetica" panose="020B0604020202020204" pitchFamily="34" charset="0"/>
            </a:endParaRPr>
          </a:p>
          <a:p>
            <a:endParaRPr lang="fr-FR" sz="1050" dirty="0">
              <a:solidFill>
                <a:schemeClr val="bg1">
                  <a:lumMod val="50000"/>
                </a:schemeClr>
              </a:solidFill>
              <a:latin typeface="Helvetica" panose="020B0604020202020204" pitchFamily="34" charset="0"/>
              <a:cs typeface="Helvetica" panose="020B0604020202020204" pitchFamily="34" charset="0"/>
            </a:endParaRPr>
          </a:p>
          <a:p>
            <a:endParaRPr lang="fr-FR" sz="1050" dirty="0" smtClean="0">
              <a:solidFill>
                <a:schemeClr val="bg1">
                  <a:lumMod val="50000"/>
                </a:schemeClr>
              </a:solidFill>
              <a:latin typeface="Helvetica" panose="020B0604020202020204" pitchFamily="34" charset="0"/>
              <a:cs typeface="Helvetica" panose="020B0604020202020204" pitchFamily="34" charset="0"/>
            </a:endParaRPr>
          </a:p>
          <a:p>
            <a:pPr algn="ctr"/>
            <a:r>
              <a:rPr lang="fr-FR" sz="1050" dirty="0" smtClean="0">
                <a:solidFill>
                  <a:schemeClr val="bg1">
                    <a:lumMod val="50000"/>
                  </a:schemeClr>
                </a:solidFill>
                <a:latin typeface="Helvetica" panose="020B0604020202020204" pitchFamily="34" charset="0"/>
                <a:cs typeface="Helvetica" panose="020B0604020202020204" pitchFamily="34" charset="0"/>
              </a:rPr>
              <a:t>Source</a:t>
            </a:r>
            <a:r>
              <a:rPr lang="fr-FR" sz="1050" dirty="0" smtClean="0">
                <a:solidFill>
                  <a:schemeClr val="bg1">
                    <a:lumMod val="50000"/>
                  </a:schemeClr>
                </a:solidFill>
                <a:latin typeface="Helvetica" panose="020B0604020202020204" pitchFamily="34" charset="0"/>
                <a:cs typeface="Helvetica" panose="020B0604020202020204" pitchFamily="34" charset="0"/>
              </a:rPr>
              <a:t>: http://praeclarum.org/post/42378027611/icircuit-code-reuse-part-cinq</a:t>
            </a:r>
            <a:endParaRPr lang="fr-FR" sz="1050" dirty="0">
              <a:solidFill>
                <a:schemeClr val="bg1">
                  <a:lumMod val="50000"/>
                </a:schemeClr>
              </a:solidFill>
              <a:latin typeface="Helvetica" panose="020B0604020202020204" pitchFamily="34" charset="0"/>
              <a:cs typeface="Helvetica" panose="020B0604020202020204" pitchFamily="34" charset="0"/>
            </a:endParaRPr>
          </a:p>
        </p:txBody>
      </p:sp>
      <p:pic>
        <p:nvPicPr>
          <p:cNvPr id="2050" name="Picture 2" descr="C:\Users\Xamarin\Downloads\tumblr_inline_mhrlp1np9s1qbzji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5589" y="872002"/>
            <a:ext cx="4709202" cy="3748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971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3"/>
          <p:cNvSpPr txBox="1">
            <a:spLocks noChangeArrowheads="1"/>
          </p:cNvSpPr>
          <p:nvPr/>
        </p:nvSpPr>
        <p:spPr bwMode="auto">
          <a:xfrm>
            <a:off x="228600" y="1470423"/>
            <a:ext cx="3252788" cy="235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71500" indent="-571500">
              <a:defRPr sz="4200">
                <a:solidFill>
                  <a:srgbClr val="000000"/>
                </a:solidFill>
                <a:latin typeface="Gill Sans" charset="0"/>
                <a:ea typeface="ヒラギノ角ゴ ProN W3" charset="0"/>
                <a:cs typeface="ヒラギノ角ゴ ProN W3" charset="0"/>
                <a:sym typeface="Gill Sans" charset="0"/>
              </a:defRPr>
            </a:lvl1pPr>
            <a:lvl2pPr marL="742950" indent="-285750">
              <a:defRPr sz="4200">
                <a:solidFill>
                  <a:srgbClr val="000000"/>
                </a:solidFill>
                <a:latin typeface="Gill Sans" charset="0"/>
                <a:ea typeface="ヒラギノ角ゴ ProN W3" charset="0"/>
                <a:cs typeface="ヒラギノ角ゴ ProN W3" charset="0"/>
                <a:sym typeface="Gill Sans" charset="0"/>
              </a:defRPr>
            </a:lvl2pPr>
            <a:lvl3pPr marL="1143000" indent="-228600">
              <a:defRPr sz="4200">
                <a:solidFill>
                  <a:srgbClr val="000000"/>
                </a:solidFill>
                <a:latin typeface="Gill Sans" charset="0"/>
                <a:ea typeface="ヒラギノ角ゴ ProN W3" charset="0"/>
                <a:cs typeface="ヒラギノ角ゴ ProN W3" charset="0"/>
                <a:sym typeface="Gill Sans" charset="0"/>
              </a:defRPr>
            </a:lvl3pPr>
            <a:lvl4pPr marL="1600200" indent="-228600">
              <a:defRPr sz="4200">
                <a:solidFill>
                  <a:srgbClr val="000000"/>
                </a:solidFill>
                <a:latin typeface="Gill Sans" charset="0"/>
                <a:ea typeface="ヒラギノ角ゴ ProN W3" charset="0"/>
                <a:cs typeface="ヒラギノ角ゴ ProN W3" charset="0"/>
                <a:sym typeface="Gill Sans" charset="0"/>
              </a:defRPr>
            </a:lvl4pPr>
            <a:lvl5pPr marL="2057400" indent="-228600">
              <a:defRPr sz="4200">
                <a:solidFill>
                  <a:srgbClr val="000000"/>
                </a:solidFill>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marL="0" indent="0" eaLnBrk="0" hangingPunct="0">
              <a:defRPr/>
            </a:pPr>
            <a:endParaRPr lang="fr-FR" sz="2100" dirty="0" smtClean="0">
              <a:solidFill>
                <a:schemeClr val="bg1">
                  <a:lumMod val="50000"/>
                </a:schemeClr>
              </a:solidFill>
              <a:latin typeface="Helvetica" panose="020B0604020202020204" pitchFamily="34" charset="0"/>
              <a:cs typeface="Helvetica" panose="020B0604020202020204" pitchFamily="34" charset="0"/>
            </a:endParaRPr>
          </a:p>
          <a:p>
            <a:pPr marL="342900" indent="-342900" eaLnBrk="0" hangingPunct="0">
              <a:buFont typeface="Arial" panose="020B0604020202020204" pitchFamily="34" charset="0"/>
              <a:buChar char="•"/>
              <a:defRPr/>
            </a:pPr>
            <a:r>
              <a:rPr lang="fr-FR" sz="2100" dirty="0" smtClean="0">
                <a:solidFill>
                  <a:schemeClr val="bg1">
                    <a:lumMod val="50000"/>
                  </a:schemeClr>
                </a:solidFill>
                <a:latin typeface="Helvetica" panose="020B0604020202020204" pitchFamily="34" charset="0"/>
                <a:cs typeface="Helvetica" panose="020B0604020202020204" pitchFamily="34" charset="0"/>
              </a:rPr>
              <a:t>1 Assembly</a:t>
            </a:r>
          </a:p>
          <a:p>
            <a:pPr marL="342900" indent="-342900" eaLnBrk="0" hangingPunct="0">
              <a:buFont typeface="Arial" panose="020B0604020202020204" pitchFamily="34" charset="0"/>
              <a:buChar char="•"/>
              <a:defRPr/>
            </a:pPr>
            <a:r>
              <a:rPr lang="fr-FR" sz="2100" dirty="0" smtClean="0">
                <a:solidFill>
                  <a:schemeClr val="bg1">
                    <a:lumMod val="50000"/>
                  </a:schemeClr>
                </a:solidFill>
                <a:latin typeface="Helvetica" panose="020B0604020202020204" pitchFamily="34" charset="0"/>
                <a:cs typeface="Helvetica" panose="020B0604020202020204" pitchFamily="34" charset="0"/>
              </a:rPr>
              <a:t>Plusieurs plateformes</a:t>
            </a:r>
          </a:p>
          <a:p>
            <a:pPr marL="342900" indent="-342900" eaLnBrk="0" hangingPunct="0">
              <a:buFont typeface="Arial" panose="020B0604020202020204" pitchFamily="34" charset="0"/>
              <a:buChar char="•"/>
              <a:defRPr/>
            </a:pPr>
            <a:r>
              <a:rPr lang="fr-FR" sz="2100" b="1" dirty="0" smtClean="0">
                <a:solidFill>
                  <a:schemeClr val="bg1">
                    <a:lumMod val="50000"/>
                  </a:schemeClr>
                </a:solidFill>
                <a:latin typeface="Helvetica" panose="020B0604020202020204" pitchFamily="34" charset="0"/>
                <a:cs typeface="Helvetica" panose="020B0604020202020204" pitchFamily="34" charset="0"/>
              </a:rPr>
              <a:t>Incluant :</a:t>
            </a:r>
          </a:p>
          <a:p>
            <a:pPr lvl="1" eaLnBrk="0" hangingPunct="0">
              <a:buFont typeface="Arial" charset="0"/>
              <a:buChar char="•"/>
              <a:defRPr/>
            </a:pPr>
            <a:r>
              <a:rPr lang="fr-FR" sz="2100" b="1" dirty="0" smtClean="0">
                <a:solidFill>
                  <a:schemeClr val="bg1">
                    <a:lumMod val="50000"/>
                  </a:schemeClr>
                </a:solidFill>
                <a:latin typeface="Helvetica" panose="020B0604020202020204" pitchFamily="34" charset="0"/>
                <a:cs typeface="Helvetica" panose="020B0604020202020204" pitchFamily="34" charset="0"/>
              </a:rPr>
              <a:t>Xamarin.Android</a:t>
            </a:r>
          </a:p>
          <a:p>
            <a:pPr lvl="1" eaLnBrk="0" hangingPunct="0">
              <a:buFont typeface="Arial" charset="0"/>
              <a:buChar char="•"/>
              <a:defRPr/>
            </a:pPr>
            <a:r>
              <a:rPr lang="fr-FR" sz="2100" b="1" dirty="0" smtClean="0">
                <a:solidFill>
                  <a:schemeClr val="bg1">
                    <a:lumMod val="50000"/>
                  </a:schemeClr>
                </a:solidFill>
                <a:latin typeface="Helvetica" panose="020B0604020202020204" pitchFamily="34" charset="0"/>
                <a:cs typeface="Helvetica" panose="020B0604020202020204" pitchFamily="34" charset="0"/>
              </a:rPr>
              <a:t>Xamarin.iOS</a:t>
            </a:r>
          </a:p>
          <a:p>
            <a:pPr eaLnBrk="0" hangingPunct="0">
              <a:buFont typeface="Arial" charset="0"/>
              <a:buChar char="•"/>
              <a:defRPr/>
            </a:pPr>
            <a:endParaRPr lang="fr-FR" sz="2100" dirty="0">
              <a:solidFill>
                <a:schemeClr val="bg1">
                  <a:lumMod val="50000"/>
                </a:schemeClr>
              </a:solidFill>
              <a:latin typeface="Helvetica" panose="020B0604020202020204" pitchFamily="34" charset="0"/>
              <a:cs typeface="Helvetica" panose="020B060402020202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1388" y="1470423"/>
            <a:ext cx="3084793" cy="2577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p:txBody>
          <a:bodyPr/>
          <a:lstStyle/>
          <a:p>
            <a:r>
              <a:rPr lang="fr-FR" dirty="0" smtClean="0"/>
              <a:t>Portable Class Libraries</a:t>
            </a:r>
            <a:endParaRPr lang="fr-FR" dirty="0"/>
          </a:p>
        </p:txBody>
      </p:sp>
    </p:spTree>
    <p:extLst>
      <p:ext uri="{BB962C8B-B14F-4D97-AF65-F5344CB8AC3E}">
        <p14:creationId xmlns:p14="http://schemas.microsoft.com/office/powerpoint/2010/main" val="2492228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Shared Projects</a:t>
            </a:r>
            <a:endParaRPr lang="fr-FR" dirty="0"/>
          </a:p>
        </p:txBody>
      </p:sp>
      <p:pic>
        <p:nvPicPr>
          <p:cNvPr id="3" name="Picture 2"/>
          <p:cNvPicPr>
            <a:picLocks noChangeAspect="1"/>
          </p:cNvPicPr>
          <p:nvPr/>
        </p:nvPicPr>
        <p:blipFill>
          <a:blip r:embed="rId3"/>
          <a:stretch>
            <a:fillRect/>
          </a:stretch>
        </p:blipFill>
        <p:spPr>
          <a:xfrm>
            <a:off x="2546038" y="1312028"/>
            <a:ext cx="3943595" cy="2802554"/>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4"/>
          <a:stretch>
            <a:fillRect/>
          </a:stretch>
        </p:blipFill>
        <p:spPr>
          <a:xfrm>
            <a:off x="245547" y="1899432"/>
            <a:ext cx="3926235" cy="23895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59940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285985" y="1312028"/>
            <a:ext cx="3685309" cy="2435898"/>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fr-FR" dirty="0" smtClean="0"/>
              <a:t>NuGet</a:t>
            </a:r>
            <a:endParaRPr lang="fr-FR" dirty="0"/>
          </a:p>
        </p:txBody>
      </p:sp>
      <p:pic>
        <p:nvPicPr>
          <p:cNvPr id="3" name="Picture 2"/>
          <p:cNvPicPr>
            <a:picLocks noChangeAspect="1"/>
          </p:cNvPicPr>
          <p:nvPr/>
        </p:nvPicPr>
        <p:blipFill>
          <a:blip r:embed="rId4"/>
          <a:stretch>
            <a:fillRect/>
          </a:stretch>
        </p:blipFill>
        <p:spPr>
          <a:xfrm>
            <a:off x="2504562" y="1605292"/>
            <a:ext cx="3982873" cy="25763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01142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b" anchorCtr="0" compatLnSpc="1">
            <a:prstTxWarp prst="textNoShape">
              <a:avLst/>
            </a:prstTxWarp>
            <a:normAutofit/>
          </a:bodyPr>
          <a:lstStyle/>
          <a:p>
            <a:pPr eaLnBrk="1" hangingPunct="1"/>
            <a:r>
              <a:rPr lang="fr-FR" b="0" dirty="0" smtClean="0">
                <a:cs typeface="Segoe UI" panose="020B0502040204020203" pitchFamily="34" charset="0"/>
              </a:rPr>
              <a:t>Xamarin Component Store</a:t>
            </a:r>
            <a:endParaRPr lang="fr-FR" b="0" dirty="0">
              <a:cs typeface="Segoe UI" panose="020B0502040204020203" pitchFamily="34" charset="0"/>
            </a:endParaRPr>
          </a:p>
        </p:txBody>
      </p:sp>
      <p:sp>
        <p:nvSpPr>
          <p:cNvPr id="11" name="TextBox 10"/>
          <p:cNvSpPr txBox="1"/>
          <p:nvPr/>
        </p:nvSpPr>
        <p:spPr>
          <a:xfrm>
            <a:off x="3925734" y="1044945"/>
            <a:ext cx="2825431" cy="3693319"/>
          </a:xfrm>
          <a:prstGeom prst="rect">
            <a:avLst/>
          </a:prstGeom>
          <a:noFill/>
        </p:spPr>
        <p:txBody>
          <a:bodyPr wrap="square" rtlCol="0">
            <a:spAutoFit/>
          </a:bodyPr>
          <a:lstStyle/>
          <a:p>
            <a:r>
              <a:rPr lang="fr-FR" dirty="0" smtClean="0">
                <a:solidFill>
                  <a:schemeClr val="bg1">
                    <a:lumMod val="50000"/>
                  </a:schemeClr>
                </a:solidFill>
                <a:latin typeface="Helvetica" panose="020B0604020202020204" pitchFamily="34" charset="0"/>
                <a:cs typeface="Helvetica" panose="020B0604020202020204" pitchFamily="34" charset="0"/>
              </a:rPr>
              <a:t>Créez plus vite</a:t>
            </a:r>
          </a:p>
          <a:p>
            <a:pPr marL="257175" indent="-257175">
              <a:buFont typeface="Arial" panose="020B0604020202020204" pitchFamily="34" charset="0"/>
              <a:buChar char="•"/>
            </a:pPr>
            <a:endParaRPr lang="fr-FR" dirty="0" smtClean="0">
              <a:solidFill>
                <a:schemeClr val="bg1">
                  <a:lumMod val="50000"/>
                </a:schemeClr>
              </a:solidFill>
              <a:latin typeface="Helvetica" panose="020B0604020202020204" pitchFamily="34" charset="0"/>
              <a:cs typeface="Helvetica" panose="020B0604020202020204" pitchFamily="34" charset="0"/>
            </a:endParaRPr>
          </a:p>
          <a:p>
            <a:pPr marL="214313" indent="-214313">
              <a:buFont typeface="Arial" panose="020B0604020202020204" pitchFamily="34" charset="0"/>
              <a:buChar char="•"/>
            </a:pPr>
            <a:r>
              <a:rPr lang="fr-FR" dirty="0" smtClean="0">
                <a:solidFill>
                  <a:schemeClr val="bg1">
                    <a:lumMod val="50000"/>
                  </a:schemeClr>
                </a:solidFill>
                <a:latin typeface="Helvetica" panose="020B0604020202020204" pitchFamily="34" charset="0"/>
                <a:cs typeface="Helvetica" panose="020B0604020202020204" pitchFamily="34" charset="0"/>
              </a:rPr>
              <a:t>Ajoutez des composants existants depuis Visual Studio ou Xamarin Studio</a:t>
            </a:r>
          </a:p>
          <a:p>
            <a:pPr marL="214313" indent="-214313">
              <a:buFont typeface="Arial" panose="020B0604020202020204" pitchFamily="34" charset="0"/>
              <a:buChar char="•"/>
            </a:pPr>
            <a:endParaRPr lang="fr-FR" dirty="0" smtClean="0">
              <a:solidFill>
                <a:schemeClr val="bg1">
                  <a:lumMod val="50000"/>
                </a:schemeClr>
              </a:solidFill>
              <a:latin typeface="Helvetica" panose="020B0604020202020204" pitchFamily="34" charset="0"/>
              <a:cs typeface="Helvetica" panose="020B0604020202020204" pitchFamily="34" charset="0"/>
            </a:endParaRPr>
          </a:p>
          <a:p>
            <a:pPr marL="214313" indent="-214313">
              <a:buFont typeface="Arial" panose="020B0604020202020204" pitchFamily="34" charset="0"/>
              <a:buChar char="•"/>
            </a:pPr>
            <a:r>
              <a:rPr lang="fr-FR" dirty="0" smtClean="0">
                <a:solidFill>
                  <a:schemeClr val="bg1">
                    <a:lumMod val="50000"/>
                  </a:schemeClr>
                </a:solidFill>
                <a:latin typeface="Helvetica" panose="020B0604020202020204" pitchFamily="34" charset="0"/>
                <a:cs typeface="Helvetica" panose="020B0604020202020204" pitchFamily="34" charset="0"/>
              </a:rPr>
              <a:t>Des éléments d’UI, d’intégration avec un service cloud et d’autres sont disponibles</a:t>
            </a:r>
          </a:p>
          <a:p>
            <a:pPr marL="214313" indent="-214313">
              <a:buFont typeface="Arial" panose="020B0604020202020204" pitchFamily="34" charset="0"/>
              <a:buChar char="•"/>
            </a:pPr>
            <a:endParaRPr lang="fr-FR" dirty="0">
              <a:solidFill>
                <a:schemeClr val="bg1">
                  <a:lumMod val="50000"/>
                </a:schemeClr>
              </a:solidFill>
              <a:latin typeface="Helvetica" panose="020B0604020202020204" pitchFamily="34" charset="0"/>
              <a:cs typeface="Helvetica" panose="020B0604020202020204" pitchFamily="34" charset="0"/>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076" y="1076446"/>
            <a:ext cx="3000679" cy="174047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086" y="3030103"/>
            <a:ext cx="1532427" cy="103228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3307" y="3030104"/>
            <a:ext cx="1532427" cy="103228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6425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b" anchorCtr="0" compatLnSpc="1">
            <a:prstTxWarp prst="textNoShape">
              <a:avLst/>
            </a:prstTxWarp>
            <a:normAutofit/>
          </a:bodyPr>
          <a:lstStyle/>
          <a:p>
            <a:pPr eaLnBrk="1" hangingPunct="1"/>
            <a:r>
              <a:rPr lang="fr-FR" b="0" dirty="0" smtClean="0">
                <a:cs typeface="Segoe UI" panose="020B0502040204020203" pitchFamily="34" charset="0"/>
              </a:rPr>
              <a:t>Distribuable partout</a:t>
            </a:r>
            <a:endParaRPr lang="fr-FR" b="0" dirty="0">
              <a:cs typeface="Segoe UI" panose="020B0502040204020203" pitchFamily="34" charset="0"/>
            </a:endParaRPr>
          </a:p>
        </p:txBody>
      </p:sp>
      <p:sp>
        <p:nvSpPr>
          <p:cNvPr id="8" name="Text Placeholder 2"/>
          <p:cNvSpPr>
            <a:spLocks noGrp="1"/>
          </p:cNvSpPr>
          <p:nvPr>
            <p:ph type="body" sz="quarter" idx="4294967295"/>
          </p:nvPr>
        </p:nvSpPr>
        <p:spPr>
          <a:xfrm>
            <a:off x="0" y="1340644"/>
            <a:ext cx="6858000" cy="2813447"/>
          </a:xfrm>
        </p:spPr>
        <p:txBody>
          <a:bodyPr>
            <a:normAutofit/>
          </a:bodyPr>
          <a:lstStyle/>
          <a:p>
            <a:pPr marL="0" indent="0" algn="ctr">
              <a:buNone/>
            </a:pPr>
            <a:r>
              <a:rPr lang="fr-FR" sz="2100" dirty="0" smtClean="0">
                <a:solidFill>
                  <a:schemeClr val="bg1">
                    <a:lumMod val="50000"/>
                  </a:schemeClr>
                </a:solidFill>
                <a:latin typeface="Segoe UI" panose="020B0502040204020203" pitchFamily="34" charset="0"/>
                <a:cs typeface="Segoe UI" panose="020B0502040204020203" pitchFamily="34" charset="0"/>
              </a:rPr>
              <a:t>Une application Xamarin peut être distribuée partout</a:t>
            </a:r>
            <a:endParaRPr lang="fr-FR" sz="2100" dirty="0">
              <a:solidFill>
                <a:schemeClr val="bg1">
                  <a:lumMod val="50000"/>
                </a:schemeClr>
              </a:solidFill>
              <a:latin typeface="Segoe UI" panose="020B0502040204020203" pitchFamily="34" charset="0"/>
              <a:cs typeface="Segoe UI" panose="020B0502040204020203" pitchFamily="34" charset="0"/>
            </a:endParaRPr>
          </a:p>
        </p:txBody>
      </p:sp>
      <p:pic>
        <p:nvPicPr>
          <p:cNvPr id="4098" name="Picture 2" descr="Download for &#10;&#10;i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2006" y="2010194"/>
            <a:ext cx="1622159" cy="5590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100" name="Picture 4" descr="Download from Google Pl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6667" y="1995912"/>
            <a:ext cx="1705037" cy="5876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102" name="Picture 6" descr="Download from the Amazon Sto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2403" y="2785577"/>
            <a:ext cx="1644263" cy="5590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104" name="Picture 8" descr="Download from the NOOK App Sto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59184" y="2775135"/>
            <a:ext cx="1728320" cy="57993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106" name="Picture 10" descr="Download for Windows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21158" y="3604032"/>
            <a:ext cx="1743857" cy="56172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108" name="Picture 12" descr="Download for Windows Phon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78750" y="3589683"/>
            <a:ext cx="1832954" cy="59042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219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defRPr/>
            </a:pPr>
            <a:r>
              <a:rPr lang="en-US" dirty="0" smtClean="0">
                <a:solidFill>
                  <a:srgbClr val="3498DB"/>
                </a:solidFill>
                <a:cs typeface="Segoe UI" panose="020B0502040204020203" pitchFamily="34" charset="0"/>
              </a:rPr>
              <a:t>Pre-built T-Shirt Store</a:t>
            </a:r>
            <a:endParaRPr lang="en-US" b="0" dirty="0">
              <a:solidFill>
                <a:srgbClr val="3498DB"/>
              </a:solidFill>
              <a:cs typeface="Segoe UI" panose="020B0502040204020203" pitchFamily="34" charset="0"/>
            </a:endParaRPr>
          </a:p>
        </p:txBody>
      </p:sp>
      <p:sp>
        <p:nvSpPr>
          <p:cNvPr id="4" name="Text Placeholder 3"/>
          <p:cNvSpPr>
            <a:spLocks noGrp="1"/>
          </p:cNvSpPr>
          <p:nvPr>
            <p:ph type="body" sz="quarter" idx="4294967295"/>
          </p:nvPr>
        </p:nvSpPr>
        <p:spPr>
          <a:xfrm>
            <a:off x="258097" y="1425870"/>
            <a:ext cx="3458498" cy="3074693"/>
          </a:xfrm>
        </p:spPr>
        <p:txBody>
          <a:bodyPr>
            <a:normAutofit fontScale="62500" lnSpcReduction="20000"/>
          </a:bodyPr>
          <a:lstStyle/>
          <a:p>
            <a:pPr marL="0" indent="0">
              <a:lnSpc>
                <a:spcPct val="110000"/>
              </a:lnSpc>
              <a:buNone/>
            </a:pPr>
            <a:r>
              <a:rPr lang="en-US" sz="2100" dirty="0">
                <a:solidFill>
                  <a:schemeClr val="bg1">
                    <a:lumMod val="50000"/>
                  </a:schemeClr>
                </a:solidFill>
                <a:latin typeface="Helvetica" panose="020B0604020202020204" pitchFamily="34" charset="0"/>
                <a:cs typeface="Helvetica" panose="020B0604020202020204" pitchFamily="34" charset="0"/>
              </a:rPr>
              <a:t>Features:</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Shopping Cart</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Social Share</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Gravatar Integration</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Beautiful Animations</a:t>
            </a:r>
          </a:p>
          <a:p>
            <a:pPr marL="0" indent="0">
              <a:lnSpc>
                <a:spcPct val="110000"/>
              </a:lnSpc>
              <a:buNone/>
            </a:pPr>
            <a:r>
              <a:rPr lang="en-US" sz="2100" dirty="0">
                <a:solidFill>
                  <a:schemeClr val="bg1">
                    <a:lumMod val="50000"/>
                  </a:schemeClr>
                </a:solidFill>
                <a:latin typeface="Helvetica" panose="020B0604020202020204" pitchFamily="34" charset="0"/>
                <a:cs typeface="Helvetica" panose="020B0604020202020204" pitchFamily="34" charset="0"/>
              </a:rPr>
              <a:t>Technical Details</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Code sharing with Shared Project</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Android Fragments</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Local image caching</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Cross platform image downloading</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Modular/self-contained screens</a:t>
            </a:r>
          </a:p>
          <a:p>
            <a:pPr>
              <a:lnSpc>
                <a:spcPct val="110000"/>
              </a:lnSpc>
            </a:pPr>
            <a:endParaRPr lang="en-US" sz="2100" dirty="0">
              <a:solidFill>
                <a:schemeClr val="bg1">
                  <a:lumMod val="50000"/>
                </a:schemeClr>
              </a:solidFill>
              <a:latin typeface="Helvetica" panose="020B0604020202020204" pitchFamily="34" charset="0"/>
              <a:cs typeface="Helvetica" panose="020B0604020202020204" pitchFamily="34" charset="0"/>
            </a:endParaRPr>
          </a:p>
          <a:p>
            <a:pPr marL="0" indent="0">
              <a:lnSpc>
                <a:spcPct val="110000"/>
              </a:lnSpc>
              <a:buNone/>
            </a:pPr>
            <a:r>
              <a:rPr lang="en-US" sz="2100" dirty="0">
                <a:solidFill>
                  <a:schemeClr val="bg1">
                    <a:lumMod val="50000"/>
                  </a:schemeClr>
                </a:solidFill>
                <a:latin typeface="Helvetica" panose="020B0604020202020204" pitchFamily="34" charset="0"/>
                <a:cs typeface="Helvetica" panose="020B0604020202020204" pitchFamily="34" charset="0"/>
              </a:rPr>
              <a:t>http://xamarin.com/prebuilt/sharp-shirt</a:t>
            </a:r>
          </a:p>
        </p:txBody>
      </p:sp>
      <p:pic>
        <p:nvPicPr>
          <p:cNvPr id="7" name="Picture 6"/>
          <p:cNvPicPr>
            <a:picLocks noChangeAspect="1"/>
          </p:cNvPicPr>
          <p:nvPr/>
        </p:nvPicPr>
        <p:blipFill>
          <a:blip r:embed="rId3"/>
          <a:stretch>
            <a:fillRect/>
          </a:stretch>
        </p:blipFill>
        <p:spPr>
          <a:xfrm>
            <a:off x="3861344" y="1354548"/>
            <a:ext cx="2935380" cy="2799901"/>
          </a:xfrm>
          <a:prstGeom prst="rect">
            <a:avLst/>
          </a:prstGeom>
        </p:spPr>
      </p:pic>
    </p:spTree>
    <p:extLst>
      <p:ext uri="{BB962C8B-B14F-4D97-AF65-F5344CB8AC3E}">
        <p14:creationId xmlns:p14="http://schemas.microsoft.com/office/powerpoint/2010/main" val="3590906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defRPr/>
            </a:pPr>
            <a:r>
              <a:rPr lang="en-US" dirty="0" smtClean="0">
                <a:solidFill>
                  <a:srgbClr val="3498DB"/>
                </a:solidFill>
                <a:cs typeface="Segoe UI" panose="020B0502040204020203" pitchFamily="34" charset="0"/>
              </a:rPr>
              <a:t>Pre-built Employee Directory</a:t>
            </a:r>
            <a:endParaRPr lang="en-US" b="0" dirty="0">
              <a:solidFill>
                <a:srgbClr val="3498DB"/>
              </a:solidFill>
              <a:cs typeface="Segoe UI" panose="020B0502040204020203" pitchFamily="34" charset="0"/>
            </a:endParaRPr>
          </a:p>
        </p:txBody>
      </p:sp>
      <p:sp>
        <p:nvSpPr>
          <p:cNvPr id="4" name="Text Placeholder 3"/>
          <p:cNvSpPr>
            <a:spLocks noGrp="1"/>
          </p:cNvSpPr>
          <p:nvPr>
            <p:ph type="body" sz="quarter" idx="4294967295"/>
          </p:nvPr>
        </p:nvSpPr>
        <p:spPr>
          <a:xfrm>
            <a:off x="258097" y="1425870"/>
            <a:ext cx="3229382" cy="3074693"/>
          </a:xfrm>
        </p:spPr>
        <p:txBody>
          <a:bodyPr>
            <a:normAutofit fontScale="47500" lnSpcReduction="20000"/>
          </a:bodyPr>
          <a:lstStyle/>
          <a:p>
            <a:pPr marL="0" indent="0">
              <a:lnSpc>
                <a:spcPct val="110000"/>
              </a:lnSpc>
              <a:buNone/>
            </a:pPr>
            <a:r>
              <a:rPr lang="en-US" sz="2100" dirty="0">
                <a:solidFill>
                  <a:schemeClr val="bg1">
                    <a:lumMod val="50000"/>
                  </a:schemeClr>
                </a:solidFill>
                <a:latin typeface="Helvetica" panose="020B0604020202020204" pitchFamily="34" charset="0"/>
                <a:cs typeface="Helvetica" panose="020B0604020202020204" pitchFamily="34" charset="0"/>
              </a:rPr>
              <a:t>Features:</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LDAP-ready for easy integration into your corporate directory</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Multiple search options</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Ability to favorite contacts</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Ability to call or email from contact’s listing</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Gravatar Integration</a:t>
            </a:r>
          </a:p>
          <a:p>
            <a:pPr marL="0" indent="0">
              <a:lnSpc>
                <a:spcPct val="110000"/>
              </a:lnSpc>
              <a:buNone/>
            </a:pPr>
            <a:r>
              <a:rPr lang="en-US" sz="2100" dirty="0">
                <a:solidFill>
                  <a:schemeClr val="bg1">
                    <a:lumMod val="50000"/>
                  </a:schemeClr>
                </a:solidFill>
                <a:latin typeface="Helvetica" panose="020B0604020202020204" pitchFamily="34" charset="0"/>
                <a:cs typeface="Helvetica" panose="020B0604020202020204" pitchFamily="34" charset="0"/>
              </a:rPr>
              <a:t>Technical Details</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iPhone, Android, and Windows native user interfaces</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Uses MVVM, shared view-models across platforms</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SQLite data store with a .NET-based SQLite ORM on all platforms</a:t>
            </a:r>
          </a:p>
          <a:p>
            <a:pPr>
              <a:lnSpc>
                <a:spcPct val="110000"/>
              </a:lnSpc>
            </a:pPr>
            <a:r>
              <a:rPr lang="en-US" sz="2100" dirty="0">
                <a:solidFill>
                  <a:schemeClr val="bg1">
                    <a:lumMod val="50000"/>
                  </a:schemeClr>
                </a:solidFill>
                <a:latin typeface="Helvetica" panose="020B0604020202020204" pitchFamily="34" charset="0"/>
                <a:cs typeface="Helvetica" panose="020B0604020202020204" pitchFamily="34" charset="0"/>
              </a:rPr>
              <a:t>Ability to hook up your enterprise backend</a:t>
            </a:r>
          </a:p>
          <a:p>
            <a:pPr>
              <a:lnSpc>
                <a:spcPct val="110000"/>
              </a:lnSpc>
            </a:pPr>
            <a:endParaRPr lang="en-US" sz="2100" dirty="0">
              <a:solidFill>
                <a:schemeClr val="bg1">
                  <a:lumMod val="50000"/>
                </a:schemeClr>
              </a:solidFill>
              <a:latin typeface="Helvetica" panose="020B0604020202020204" pitchFamily="34" charset="0"/>
              <a:cs typeface="Helvetica" panose="020B0604020202020204" pitchFamily="34" charset="0"/>
            </a:endParaRPr>
          </a:p>
          <a:p>
            <a:pPr>
              <a:lnSpc>
                <a:spcPct val="110000"/>
              </a:lnSpc>
            </a:pPr>
            <a:endParaRPr lang="en-US" sz="2100" dirty="0">
              <a:solidFill>
                <a:schemeClr val="bg1">
                  <a:lumMod val="50000"/>
                </a:schemeClr>
              </a:solidFill>
              <a:latin typeface="Helvetica" panose="020B0604020202020204" pitchFamily="34" charset="0"/>
              <a:cs typeface="Helvetica" panose="020B0604020202020204" pitchFamily="34" charset="0"/>
            </a:endParaRPr>
          </a:p>
          <a:p>
            <a:pPr marL="0" indent="0">
              <a:lnSpc>
                <a:spcPct val="110000"/>
              </a:lnSpc>
              <a:buNone/>
            </a:pPr>
            <a:r>
              <a:rPr lang="en-US" sz="2100" dirty="0">
                <a:solidFill>
                  <a:schemeClr val="bg1">
                    <a:lumMod val="50000"/>
                  </a:schemeClr>
                </a:solidFill>
                <a:latin typeface="Helvetica" panose="020B0604020202020204" pitchFamily="34" charset="0"/>
                <a:cs typeface="Helvetica" panose="020B0604020202020204" pitchFamily="34" charset="0"/>
              </a:rPr>
              <a:t>http://xamarin.com/prebuilt/employee-directory</a:t>
            </a:r>
          </a:p>
        </p:txBody>
      </p:sp>
      <p:pic>
        <p:nvPicPr>
          <p:cNvPr id="6" name="Picture 5"/>
          <p:cNvPicPr>
            <a:picLocks noChangeAspect="1"/>
          </p:cNvPicPr>
          <p:nvPr/>
        </p:nvPicPr>
        <p:blipFill>
          <a:blip r:embed="rId3"/>
          <a:stretch>
            <a:fillRect/>
          </a:stretch>
        </p:blipFill>
        <p:spPr>
          <a:xfrm>
            <a:off x="3414083" y="1330941"/>
            <a:ext cx="2935380" cy="2799901"/>
          </a:xfrm>
          <a:prstGeom prst="rect">
            <a:avLst/>
          </a:prstGeom>
        </p:spPr>
      </p:pic>
      <p:pic>
        <p:nvPicPr>
          <p:cNvPr id="4100" name="Picture 4" descr="http://xamarin.com/content/images/pages/prebuilt/employee-directory.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0010" y="1572248"/>
            <a:ext cx="1295084" cy="230314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6380" y="1885328"/>
            <a:ext cx="1043450" cy="1852124"/>
          </a:xfrm>
          <a:prstGeom prst="rect">
            <a:avLst/>
          </a:prstGeom>
        </p:spPr>
      </p:pic>
    </p:spTree>
    <p:extLst>
      <p:ext uri="{BB962C8B-B14F-4D97-AF65-F5344CB8AC3E}">
        <p14:creationId xmlns:p14="http://schemas.microsoft.com/office/powerpoint/2010/main" val="4098660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6858000" cy="5143500"/>
          </a:xfrm>
          <a:prstGeom prst="rect">
            <a:avLst/>
          </a:prstGeom>
          <a:solidFill>
            <a:srgbClr val="297FB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dirty="0"/>
          </a:p>
        </p:txBody>
      </p:sp>
      <p:sp>
        <p:nvSpPr>
          <p:cNvPr id="8" name="TextBox 7"/>
          <p:cNvSpPr txBox="1"/>
          <p:nvPr/>
        </p:nvSpPr>
        <p:spPr>
          <a:xfrm>
            <a:off x="319395" y="841175"/>
            <a:ext cx="5252731" cy="369332"/>
          </a:xfrm>
          <a:prstGeom prst="rect">
            <a:avLst/>
          </a:prstGeom>
          <a:noFill/>
        </p:spPr>
        <p:txBody>
          <a:bodyPr wrap="square" rtlCol="0">
            <a:spAutoFit/>
          </a:bodyPr>
          <a:lstStyle/>
          <a:p>
            <a:r>
              <a:rPr lang="fr-FR" dirty="0" smtClean="0">
                <a:solidFill>
                  <a:schemeClr val="bg1"/>
                </a:solidFill>
                <a:latin typeface="Helvetica Light"/>
                <a:cs typeface="Helvetica" panose="020B0604020202020204" pitchFamily="34" charset="0"/>
              </a:rPr>
              <a:t>Xamarin Android Player</a:t>
            </a:r>
            <a:endParaRPr lang="fr-FR" dirty="0">
              <a:solidFill>
                <a:schemeClr val="bg1"/>
              </a:solidFill>
              <a:latin typeface="Helvetica Light"/>
              <a:cs typeface="Helvetica" panose="020B0604020202020204" pitchFamily="34" charset="0"/>
            </a:endParaRPr>
          </a:p>
        </p:txBody>
      </p:sp>
      <p:sp>
        <p:nvSpPr>
          <p:cNvPr id="4" name="TextBox 3"/>
          <p:cNvSpPr txBox="1"/>
          <p:nvPr/>
        </p:nvSpPr>
        <p:spPr>
          <a:xfrm>
            <a:off x="319394" y="1478041"/>
            <a:ext cx="3861773" cy="646331"/>
          </a:xfrm>
          <a:prstGeom prst="rect">
            <a:avLst/>
          </a:prstGeom>
          <a:noFill/>
        </p:spPr>
        <p:txBody>
          <a:bodyPr wrap="square" rtlCol="0">
            <a:spAutoFit/>
          </a:bodyPr>
          <a:lstStyle/>
          <a:p>
            <a:r>
              <a:rPr lang="fr-FR" dirty="0" smtClean="0">
                <a:solidFill>
                  <a:schemeClr val="bg1"/>
                </a:solidFill>
                <a:latin typeface="Helvetica" panose="020B0604020202020204" pitchFamily="34" charset="0"/>
                <a:cs typeface="Helvetica" panose="020B0604020202020204" pitchFamily="34" charset="0"/>
              </a:rPr>
              <a:t>High Speed Android Emulator</a:t>
            </a:r>
          </a:p>
          <a:p>
            <a:pPr marL="257175" indent="-257175">
              <a:buFont typeface="Arial"/>
              <a:buChar char="•"/>
            </a:pPr>
            <a:r>
              <a:rPr lang="fr-FR" dirty="0" smtClean="0">
                <a:solidFill>
                  <a:schemeClr val="bg1"/>
                </a:solidFill>
                <a:latin typeface="Helvetica" panose="020B0604020202020204" pitchFamily="34" charset="0"/>
                <a:cs typeface="Helvetica" panose="020B0604020202020204" pitchFamily="34" charset="0"/>
              </a:rPr>
              <a:t>Mac ou PC</a:t>
            </a:r>
            <a:endParaRPr lang="fr-FR" dirty="0">
              <a:solidFill>
                <a:schemeClr val="bg1"/>
              </a:solidFill>
              <a:latin typeface="Helvetica" panose="020B0604020202020204" pitchFamily="34" charset="0"/>
              <a:cs typeface="Helvetica" panose="020B0604020202020204" pitchFamily="34" charset="0"/>
            </a:endParaRPr>
          </a:p>
        </p:txBody>
      </p:sp>
      <p:pic>
        <p:nvPicPr>
          <p:cNvPr id="2052" name="Picture 4" descr="http://xamarin.com/content/images/pages/android-player/hero-screenshot@2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0778" y="683939"/>
            <a:ext cx="2733195" cy="381662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19393" y="2571751"/>
            <a:ext cx="4495958" cy="646331"/>
          </a:xfrm>
          <a:prstGeom prst="rect">
            <a:avLst/>
          </a:prstGeom>
          <a:noFill/>
        </p:spPr>
        <p:txBody>
          <a:bodyPr wrap="square" rtlCol="0">
            <a:spAutoFit/>
          </a:bodyPr>
          <a:lstStyle/>
          <a:p>
            <a:pPr marL="214313" indent="-214313">
              <a:buFont typeface="Arial"/>
              <a:buChar char="•"/>
            </a:pPr>
            <a:endParaRPr lang="fr-FR" dirty="0" smtClean="0">
              <a:solidFill>
                <a:schemeClr val="bg1"/>
              </a:solidFill>
              <a:latin typeface="Helvetica"/>
              <a:cs typeface="Helvetica"/>
            </a:endParaRPr>
          </a:p>
          <a:p>
            <a:pPr marL="214313" indent="-214313">
              <a:buFont typeface="Arial"/>
              <a:buChar char="•"/>
            </a:pPr>
            <a:r>
              <a:rPr lang="fr-FR" dirty="0" smtClean="0">
                <a:solidFill>
                  <a:schemeClr val="bg1"/>
                </a:solidFill>
                <a:latin typeface="Helvetica"/>
                <a:cs typeface="Helvetica"/>
              </a:rPr>
              <a:t>Xamarin.com/Android-Player</a:t>
            </a:r>
            <a:endParaRPr lang="fr-FR" dirty="0">
              <a:solidFill>
                <a:schemeClr val="bg1"/>
              </a:solidFill>
              <a:latin typeface="Helvetica"/>
              <a:cs typeface="Helvetica"/>
            </a:endParaRPr>
          </a:p>
        </p:txBody>
      </p:sp>
      <p:pic>
        <p:nvPicPr>
          <p:cNvPr id="10" name="Picture 9" descr="AndroidRobo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821" y="3194998"/>
            <a:ext cx="2549628" cy="3022523"/>
          </a:xfrm>
          <a:prstGeom prst="rect">
            <a:avLst/>
          </a:prstGeom>
        </p:spPr>
      </p:pic>
    </p:spTree>
    <p:extLst>
      <p:ext uri="{BB962C8B-B14F-4D97-AF65-F5344CB8AC3E}">
        <p14:creationId xmlns:p14="http://schemas.microsoft.com/office/powerpoint/2010/main" val="758616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err="1" smtClean="0"/>
              <a:t>Démo</a:t>
            </a:r>
            <a:endParaRPr lang="en-US" dirty="0" smtClean="0"/>
          </a:p>
          <a:p>
            <a:r>
              <a:rPr lang="en-US" dirty="0" smtClean="0"/>
              <a:t>#</a:t>
            </a:r>
            <a:r>
              <a:rPr lang="en-US" dirty="0" err="1" smtClean="0"/>
              <a:t>OrleansTechTalks</a:t>
            </a:r>
            <a:endParaRPr lang="en-US" dirty="0"/>
          </a:p>
        </p:txBody>
      </p:sp>
    </p:spTree>
    <p:extLst>
      <p:ext uri="{BB962C8B-B14F-4D97-AF65-F5344CB8AC3E}">
        <p14:creationId xmlns:p14="http://schemas.microsoft.com/office/powerpoint/2010/main" val="2690526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stretch>
            <a:fillRect/>
          </a:stretch>
        </p:blipFill>
        <p:spPr>
          <a:xfrm>
            <a:off x="-73205" y="-47760"/>
            <a:ext cx="7004410" cy="5239019"/>
          </a:xfrm>
          <a:prstGeom prst="rect">
            <a:avLst/>
          </a:prstGeom>
        </p:spPr>
      </p:pic>
    </p:spTree>
    <p:extLst>
      <p:ext uri="{BB962C8B-B14F-4D97-AF65-F5344CB8AC3E}">
        <p14:creationId xmlns:p14="http://schemas.microsoft.com/office/powerpoint/2010/main" val="720465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uniqu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00026" y="1891771"/>
            <a:ext cx="3110456" cy="2072072"/>
          </a:xfrm>
          <a:prstGeom prst="rect">
            <a:avLst/>
          </a:prstGeom>
        </p:spPr>
      </p:pic>
      <p:pic>
        <p:nvPicPr>
          <p:cNvPr id="11" name="Picture 10" descr="uniqu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512595" y="1891771"/>
            <a:ext cx="3110456" cy="2072072"/>
          </a:xfrm>
          <a:prstGeom prst="rect">
            <a:avLst/>
          </a:prstGeom>
        </p:spPr>
      </p:pic>
      <p:sp>
        <p:nvSpPr>
          <p:cNvPr id="12" name="TextBox 26"/>
          <p:cNvSpPr txBox="1">
            <a:spLocks noChangeArrowheads="1"/>
          </p:cNvSpPr>
          <p:nvPr/>
        </p:nvSpPr>
        <p:spPr bwMode="auto">
          <a:xfrm>
            <a:off x="3512595" y="1252008"/>
            <a:ext cx="3110456" cy="572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130000"/>
              </a:lnSpc>
            </a:pPr>
            <a:r>
              <a:rPr lang="fr-FR" sz="1200" dirty="0" smtClean="0">
                <a:solidFill>
                  <a:srgbClr val="595959"/>
                </a:solidFill>
                <a:latin typeface="Helvetica Light"/>
                <a:cs typeface="Helvetica Light"/>
              </a:rPr>
              <a:t>Xamarin.Forms: </a:t>
            </a:r>
          </a:p>
          <a:p>
            <a:pPr algn="ctr" eaLnBrk="1" hangingPunct="1">
              <a:lnSpc>
                <a:spcPct val="130000"/>
              </a:lnSpc>
            </a:pPr>
            <a:r>
              <a:rPr lang="fr-FR" sz="1200" dirty="0" smtClean="0">
                <a:solidFill>
                  <a:srgbClr val="595959"/>
                </a:solidFill>
                <a:latin typeface="Helvetica Light"/>
                <a:cs typeface="Helvetica Light"/>
              </a:rPr>
              <a:t>Plus de code partagé, UI native</a:t>
            </a:r>
            <a:endParaRPr lang="fr-FR" sz="1200" dirty="0">
              <a:solidFill>
                <a:srgbClr val="595959"/>
              </a:solidFill>
              <a:latin typeface="Helvetica Light"/>
              <a:cs typeface="Helvetica Light"/>
            </a:endParaRPr>
          </a:p>
        </p:txBody>
      </p:sp>
      <p:sp>
        <p:nvSpPr>
          <p:cNvPr id="13" name="TextBox 31"/>
          <p:cNvSpPr txBox="1">
            <a:spLocks noChangeArrowheads="1"/>
          </p:cNvSpPr>
          <p:nvPr/>
        </p:nvSpPr>
        <p:spPr bwMode="auto">
          <a:xfrm>
            <a:off x="200026" y="1343687"/>
            <a:ext cx="3110456" cy="3074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130000"/>
              </a:lnSpc>
            </a:pPr>
            <a:r>
              <a:rPr lang="fr-FR" sz="1200" dirty="0" smtClean="0">
                <a:solidFill>
                  <a:srgbClr val="595959"/>
                </a:solidFill>
                <a:latin typeface="Helvetica Light"/>
                <a:cs typeface="Helvetica Light"/>
              </a:rPr>
              <a:t>Xamarin</a:t>
            </a:r>
            <a:endParaRPr lang="fr-FR" sz="1200" dirty="0">
              <a:solidFill>
                <a:srgbClr val="595959"/>
              </a:solidFill>
              <a:latin typeface="Helvetica Light"/>
              <a:cs typeface="Helvetica Light"/>
            </a:endParaRPr>
          </a:p>
        </p:txBody>
      </p:sp>
      <p:sp>
        <p:nvSpPr>
          <p:cNvPr id="3" name="Rectangle 2"/>
          <p:cNvSpPr/>
          <p:nvPr/>
        </p:nvSpPr>
        <p:spPr>
          <a:xfrm>
            <a:off x="3512595" y="2313578"/>
            <a:ext cx="3110456" cy="50934"/>
          </a:xfrm>
          <a:prstGeom prst="rect">
            <a:avLst/>
          </a:prstGeom>
          <a:solidFill>
            <a:srgbClr val="EEF3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4" name="Rectangle 13"/>
          <p:cNvSpPr/>
          <p:nvPr/>
        </p:nvSpPr>
        <p:spPr>
          <a:xfrm>
            <a:off x="3512595" y="2358548"/>
            <a:ext cx="3110456" cy="384048"/>
          </a:xfrm>
          <a:prstGeom prst="rect">
            <a:avLst/>
          </a:prstGeom>
          <a:solidFill>
            <a:srgbClr val="216BA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500" dirty="0" smtClean="0">
                <a:latin typeface="Helvetica Light"/>
                <a:cs typeface="Helvetica Light"/>
              </a:rPr>
              <a:t>Shared UI Code</a:t>
            </a:r>
            <a:endParaRPr lang="fr-FR" sz="1500" dirty="0">
              <a:latin typeface="Helvetica Light"/>
              <a:cs typeface="Helvetica Light"/>
            </a:endParaRPr>
          </a:p>
        </p:txBody>
      </p:sp>
      <p:sp>
        <p:nvSpPr>
          <p:cNvPr id="4" name="Title 3"/>
          <p:cNvSpPr>
            <a:spLocks noGrp="1"/>
          </p:cNvSpPr>
          <p:nvPr>
            <p:ph type="title"/>
          </p:nvPr>
        </p:nvSpPr>
        <p:spPr/>
        <p:txBody>
          <a:bodyPr/>
          <a:lstStyle/>
          <a:p>
            <a:r>
              <a:rPr lang="fr-FR" dirty="0" smtClean="0"/>
              <a:t>L’approche de Xamarin.Forms</a:t>
            </a:r>
            <a:endParaRPr lang="fr-FR" dirty="0"/>
          </a:p>
        </p:txBody>
      </p:sp>
    </p:spTree>
    <p:extLst>
      <p:ext uri="{BB962C8B-B14F-4D97-AF65-F5344CB8AC3E}">
        <p14:creationId xmlns:p14="http://schemas.microsoft.com/office/powerpoint/2010/main" val="1400179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animBg="1"/>
      <p:bldP spid="1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0026" y="1428763"/>
            <a:ext cx="3504023" cy="3323987"/>
          </a:xfrm>
          <a:prstGeom prst="rect">
            <a:avLst/>
          </a:prstGeom>
        </p:spPr>
        <p:txBody>
          <a:bodyPr wrap="square">
            <a:spAutoFit/>
          </a:bodyPr>
          <a:lstStyle/>
          <a:p>
            <a:pPr marL="257175" indent="-257175">
              <a:buFont typeface="Wingdings" charset="2"/>
              <a:buChar char="§"/>
            </a:pPr>
            <a:r>
              <a:rPr lang="en-US" sz="1500" dirty="0">
                <a:solidFill>
                  <a:srgbClr val="595959"/>
                </a:solidFill>
                <a:latin typeface="Helvetica Light"/>
                <a:cs typeface="Helvetica Light"/>
              </a:rPr>
              <a:t>+40 Pages, Layouts, et Controls</a:t>
            </a:r>
          </a:p>
          <a:p>
            <a:pPr marL="385763" lvl="1" indent="-257175">
              <a:buFont typeface="Wingdings" charset="2"/>
              <a:buChar char="§"/>
            </a:pPr>
            <a:r>
              <a:rPr lang="en-US" sz="1500" dirty="0">
                <a:solidFill>
                  <a:srgbClr val="595959"/>
                </a:solidFill>
                <a:latin typeface="Helvetica Light"/>
                <a:cs typeface="Helvetica Light"/>
              </a:rPr>
              <a:t>Utilisable en C# ou Xaml</a:t>
            </a:r>
          </a:p>
          <a:p>
            <a:pPr marL="257175" indent="-257175">
              <a:buFont typeface="Wingdings" charset="2"/>
              <a:buChar char="§"/>
            </a:pPr>
            <a:endParaRPr lang="en-US" sz="1500" dirty="0">
              <a:solidFill>
                <a:srgbClr val="595959"/>
              </a:solidFill>
              <a:latin typeface="Helvetica Light"/>
              <a:cs typeface="Helvetica Light"/>
            </a:endParaRPr>
          </a:p>
          <a:p>
            <a:pPr marL="257175" indent="-257175">
              <a:buFont typeface="Wingdings" charset="2"/>
              <a:buChar char="§"/>
            </a:pPr>
            <a:r>
              <a:rPr lang="en-US" sz="1500" dirty="0">
                <a:solidFill>
                  <a:srgbClr val="595959"/>
                </a:solidFill>
                <a:latin typeface="Helvetica Light"/>
                <a:cs typeface="Helvetica Light"/>
              </a:rPr>
              <a:t>Two-way Data Binding</a:t>
            </a:r>
          </a:p>
          <a:p>
            <a:endParaRPr lang="en-US" sz="1500" dirty="0">
              <a:solidFill>
                <a:srgbClr val="595959"/>
              </a:solidFill>
              <a:latin typeface="Helvetica Light"/>
              <a:cs typeface="Helvetica Light"/>
            </a:endParaRPr>
          </a:p>
          <a:p>
            <a:pPr marL="257175" indent="-257175">
              <a:buFont typeface="Wingdings" charset="2"/>
              <a:buChar char="§"/>
            </a:pPr>
            <a:r>
              <a:rPr lang="en-US" sz="1500" dirty="0">
                <a:solidFill>
                  <a:srgbClr val="595959"/>
                </a:solidFill>
                <a:latin typeface="Helvetica Light"/>
                <a:cs typeface="Helvetica Light"/>
              </a:rPr>
              <a:t>Navigation</a:t>
            </a:r>
          </a:p>
          <a:p>
            <a:pPr marL="257175" indent="-257175">
              <a:buFont typeface="Wingdings" charset="2"/>
              <a:buChar char="§"/>
            </a:pPr>
            <a:endParaRPr lang="en-US" sz="1500" dirty="0">
              <a:solidFill>
                <a:srgbClr val="595959"/>
              </a:solidFill>
              <a:latin typeface="Helvetica Light"/>
              <a:cs typeface="Helvetica Light"/>
            </a:endParaRPr>
          </a:p>
          <a:p>
            <a:pPr marL="257175" indent="-257175">
              <a:buFont typeface="Wingdings" charset="2"/>
              <a:buChar char="§"/>
            </a:pPr>
            <a:r>
              <a:rPr lang="en-US" sz="1500" dirty="0">
                <a:solidFill>
                  <a:srgbClr val="595959"/>
                </a:solidFill>
                <a:latin typeface="Helvetica Light"/>
                <a:cs typeface="Helvetica Light"/>
              </a:rPr>
              <a:t>Animation API</a:t>
            </a:r>
          </a:p>
          <a:p>
            <a:pPr marL="257175" indent="-257175">
              <a:buFont typeface="Wingdings" charset="2"/>
              <a:buChar char="§"/>
            </a:pPr>
            <a:endParaRPr lang="en-US" sz="1500" dirty="0">
              <a:solidFill>
                <a:srgbClr val="595959"/>
              </a:solidFill>
              <a:latin typeface="Helvetica Light"/>
              <a:cs typeface="Helvetica Light"/>
            </a:endParaRPr>
          </a:p>
          <a:p>
            <a:pPr marL="257175" indent="-257175">
              <a:buFont typeface="Wingdings" charset="2"/>
              <a:buChar char="§"/>
            </a:pPr>
            <a:r>
              <a:rPr lang="en-US" sz="1500" dirty="0">
                <a:solidFill>
                  <a:srgbClr val="595959"/>
                </a:solidFill>
                <a:latin typeface="Helvetica Light"/>
                <a:cs typeface="Helvetica Light"/>
              </a:rPr>
              <a:t>Dependency Service</a:t>
            </a:r>
          </a:p>
          <a:p>
            <a:pPr marL="257175" indent="-257175">
              <a:buFont typeface="Wingdings" charset="2"/>
              <a:buChar char="§"/>
            </a:pPr>
            <a:endParaRPr lang="en-US" sz="1500" dirty="0">
              <a:solidFill>
                <a:srgbClr val="595959"/>
              </a:solidFill>
              <a:latin typeface="Helvetica Light"/>
              <a:cs typeface="Helvetica Light"/>
            </a:endParaRPr>
          </a:p>
          <a:p>
            <a:pPr marL="257175" indent="-257175">
              <a:buFont typeface="Wingdings" charset="2"/>
              <a:buChar char="§"/>
            </a:pPr>
            <a:r>
              <a:rPr lang="en-US" sz="1500" dirty="0">
                <a:solidFill>
                  <a:srgbClr val="595959"/>
                </a:solidFill>
                <a:latin typeface="Helvetica Light"/>
                <a:cs typeface="Helvetica Light"/>
              </a:rPr>
              <a:t>Messaging Center</a:t>
            </a:r>
          </a:p>
          <a:p>
            <a:pPr marL="257175" indent="-257175">
              <a:buFont typeface="Wingdings" charset="2"/>
              <a:buChar char="§"/>
            </a:pPr>
            <a:endParaRPr lang="en-US" sz="1500" dirty="0">
              <a:solidFill>
                <a:srgbClr val="595959"/>
              </a:solidFill>
              <a:latin typeface="Helvetica Light"/>
              <a:cs typeface="Helvetica Light"/>
            </a:endParaRPr>
          </a:p>
          <a:p>
            <a:pPr marL="257175" indent="-257175">
              <a:buFont typeface="Wingdings" charset="2"/>
              <a:buChar char="§"/>
            </a:pPr>
            <a:endParaRPr lang="en-US" sz="1500" dirty="0">
              <a:solidFill>
                <a:srgbClr val="595959"/>
              </a:solidFill>
              <a:latin typeface="Helvetica Light"/>
              <a:cs typeface="Helvetica Light"/>
            </a:endParaRPr>
          </a:p>
        </p:txBody>
      </p:sp>
      <p:pic>
        <p:nvPicPr>
          <p:cNvPr id="4" name="Picture 3" descr="uniqu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512595" y="1891771"/>
            <a:ext cx="3110456" cy="2072072"/>
          </a:xfrm>
          <a:prstGeom prst="rect">
            <a:avLst/>
          </a:prstGeom>
        </p:spPr>
      </p:pic>
      <p:sp>
        <p:nvSpPr>
          <p:cNvPr id="5" name="Rectangle 4"/>
          <p:cNvSpPr/>
          <p:nvPr/>
        </p:nvSpPr>
        <p:spPr>
          <a:xfrm>
            <a:off x="3512595" y="2352584"/>
            <a:ext cx="3110456" cy="384048"/>
          </a:xfrm>
          <a:prstGeom prst="rect">
            <a:avLst/>
          </a:prstGeom>
          <a:solidFill>
            <a:srgbClr val="216BA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latin typeface="Helvetica Light"/>
                <a:cs typeface="Helvetica Light"/>
              </a:rPr>
              <a:t>Shared UI Code</a:t>
            </a:r>
          </a:p>
        </p:txBody>
      </p:sp>
      <p:sp>
        <p:nvSpPr>
          <p:cNvPr id="6" name="Rectangle 5"/>
          <p:cNvSpPr/>
          <p:nvPr/>
        </p:nvSpPr>
        <p:spPr>
          <a:xfrm>
            <a:off x="3512595" y="2313578"/>
            <a:ext cx="3110456" cy="50934"/>
          </a:xfrm>
          <a:prstGeom prst="rect">
            <a:avLst/>
          </a:prstGeom>
          <a:solidFill>
            <a:srgbClr val="EEF3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6"/>
          <p:cNvSpPr>
            <a:spLocks noGrp="1"/>
          </p:cNvSpPr>
          <p:nvPr>
            <p:ph type="title"/>
          </p:nvPr>
        </p:nvSpPr>
        <p:spPr/>
        <p:txBody>
          <a:bodyPr/>
          <a:lstStyle/>
          <a:p>
            <a:r>
              <a:rPr lang="en-US" dirty="0" smtClean="0"/>
              <a:t>De quoi dispose-t-on ?</a:t>
            </a:r>
            <a:endParaRPr lang="en-US" dirty="0"/>
          </a:p>
        </p:txBody>
      </p:sp>
    </p:spTree>
    <p:extLst>
      <p:ext uri="{BB962C8B-B14F-4D97-AF65-F5344CB8AC3E}">
        <p14:creationId xmlns:p14="http://schemas.microsoft.com/office/powerpoint/2010/main" val="3246500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95459" y="3311180"/>
            <a:ext cx="946355" cy="338554"/>
          </a:xfrm>
          <a:prstGeom prst="rect">
            <a:avLst/>
          </a:prstGeom>
          <a:noFill/>
        </p:spPr>
        <p:txBody>
          <a:bodyPr wrap="square" rtlCol="0">
            <a:spAutoFit/>
          </a:bodyPr>
          <a:lstStyle/>
          <a:p>
            <a:pPr algn="ctr"/>
            <a:r>
              <a:rPr lang="en-US" sz="1600" dirty="0" smtClean="0">
                <a:solidFill>
                  <a:srgbClr val="979E9F"/>
                </a:solidFill>
                <a:latin typeface="Helvetica"/>
                <a:cs typeface="Helvetica"/>
              </a:rPr>
              <a:t>Content</a:t>
            </a:r>
            <a:endParaRPr lang="en-US" sz="1600" dirty="0">
              <a:solidFill>
                <a:srgbClr val="979E9F"/>
              </a:solidFill>
              <a:latin typeface="Helvetica"/>
              <a:cs typeface="Helvetica"/>
            </a:endParaRPr>
          </a:p>
        </p:txBody>
      </p:sp>
      <p:sp>
        <p:nvSpPr>
          <p:cNvPr id="13" name="TextBox 12"/>
          <p:cNvSpPr txBox="1"/>
          <p:nvPr/>
        </p:nvSpPr>
        <p:spPr>
          <a:xfrm>
            <a:off x="1398479" y="3305835"/>
            <a:ext cx="1421295" cy="338554"/>
          </a:xfrm>
          <a:prstGeom prst="rect">
            <a:avLst/>
          </a:prstGeom>
          <a:noFill/>
        </p:spPr>
        <p:txBody>
          <a:bodyPr wrap="square" rtlCol="0">
            <a:spAutoFit/>
          </a:bodyPr>
          <a:lstStyle/>
          <a:p>
            <a:pPr algn="ctr"/>
            <a:r>
              <a:rPr lang="en-US" sz="1600" dirty="0" smtClean="0">
                <a:solidFill>
                  <a:srgbClr val="979E9F"/>
                </a:solidFill>
                <a:latin typeface="Helvetica"/>
                <a:cs typeface="Helvetica"/>
              </a:rPr>
              <a:t>MasterDetail</a:t>
            </a:r>
            <a:endParaRPr lang="en-US" sz="1600" dirty="0">
              <a:solidFill>
                <a:srgbClr val="979E9F"/>
              </a:solidFill>
              <a:latin typeface="Helvetica"/>
              <a:cs typeface="Helvetica"/>
            </a:endParaRPr>
          </a:p>
        </p:txBody>
      </p:sp>
      <p:sp>
        <p:nvSpPr>
          <p:cNvPr id="14" name="TextBox 13"/>
          <p:cNvSpPr txBox="1"/>
          <p:nvPr/>
        </p:nvSpPr>
        <p:spPr>
          <a:xfrm>
            <a:off x="2849786" y="3311180"/>
            <a:ext cx="1166629" cy="338554"/>
          </a:xfrm>
          <a:prstGeom prst="rect">
            <a:avLst/>
          </a:prstGeom>
          <a:noFill/>
        </p:spPr>
        <p:txBody>
          <a:bodyPr wrap="square" rtlCol="0">
            <a:spAutoFit/>
          </a:bodyPr>
          <a:lstStyle/>
          <a:p>
            <a:pPr algn="ctr"/>
            <a:r>
              <a:rPr lang="en-US" sz="1600" dirty="0" smtClean="0">
                <a:solidFill>
                  <a:srgbClr val="979E9F"/>
                </a:solidFill>
                <a:latin typeface="Helvetica"/>
                <a:cs typeface="Helvetica"/>
              </a:rPr>
              <a:t>Navigation</a:t>
            </a:r>
            <a:endParaRPr lang="en-US" sz="1600" dirty="0">
              <a:solidFill>
                <a:srgbClr val="979E9F"/>
              </a:solidFill>
              <a:latin typeface="Helvetica"/>
              <a:cs typeface="Helvetica"/>
            </a:endParaRPr>
          </a:p>
        </p:txBody>
      </p:sp>
      <p:sp>
        <p:nvSpPr>
          <p:cNvPr id="15" name="TextBox 14"/>
          <p:cNvSpPr txBox="1"/>
          <p:nvPr/>
        </p:nvSpPr>
        <p:spPr>
          <a:xfrm>
            <a:off x="4124739" y="3326569"/>
            <a:ext cx="1152939" cy="338554"/>
          </a:xfrm>
          <a:prstGeom prst="rect">
            <a:avLst/>
          </a:prstGeom>
          <a:noFill/>
        </p:spPr>
        <p:txBody>
          <a:bodyPr wrap="square" rtlCol="0">
            <a:spAutoFit/>
          </a:bodyPr>
          <a:lstStyle/>
          <a:p>
            <a:pPr algn="ctr"/>
            <a:r>
              <a:rPr lang="en-US" sz="1600" dirty="0" smtClean="0">
                <a:solidFill>
                  <a:srgbClr val="979E9F"/>
                </a:solidFill>
                <a:latin typeface="Helvetica"/>
                <a:cs typeface="Helvetica"/>
              </a:rPr>
              <a:t>Tabbed</a:t>
            </a:r>
            <a:endParaRPr lang="en-US" sz="1600" dirty="0">
              <a:solidFill>
                <a:srgbClr val="979E9F"/>
              </a:solidFill>
              <a:latin typeface="Helvetica"/>
              <a:cs typeface="Helvetica"/>
            </a:endParaRPr>
          </a:p>
        </p:txBody>
      </p:sp>
      <p:sp>
        <p:nvSpPr>
          <p:cNvPr id="16" name="TextBox 15"/>
          <p:cNvSpPr txBox="1"/>
          <p:nvPr/>
        </p:nvSpPr>
        <p:spPr>
          <a:xfrm>
            <a:off x="5458335" y="3305481"/>
            <a:ext cx="1124308" cy="369332"/>
          </a:xfrm>
          <a:prstGeom prst="rect">
            <a:avLst/>
          </a:prstGeom>
          <a:noFill/>
        </p:spPr>
        <p:txBody>
          <a:bodyPr wrap="square" rtlCol="0">
            <a:spAutoFit/>
          </a:bodyPr>
          <a:lstStyle/>
          <a:p>
            <a:pPr algn="ctr"/>
            <a:r>
              <a:rPr lang="en-US" dirty="0" smtClean="0">
                <a:solidFill>
                  <a:srgbClr val="979E9F"/>
                </a:solidFill>
                <a:latin typeface="Helvetica"/>
                <a:cs typeface="Helvetica"/>
              </a:rPr>
              <a:t>Carousel</a:t>
            </a:r>
            <a:endParaRPr lang="en-US" dirty="0">
              <a:solidFill>
                <a:srgbClr val="979E9F"/>
              </a:solidFill>
              <a:latin typeface="Helvetica"/>
              <a:cs typeface="Helvetica"/>
            </a:endParaRPr>
          </a:p>
        </p:txBody>
      </p:sp>
      <p:pic>
        <p:nvPicPr>
          <p:cNvPr id="10" name="Picture 9" descr="Untitled@2x.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794" y="1330128"/>
            <a:ext cx="6588614" cy="2106484"/>
          </a:xfrm>
          <a:prstGeom prst="rect">
            <a:avLst/>
          </a:prstGeom>
        </p:spPr>
      </p:pic>
      <p:pic>
        <p:nvPicPr>
          <p:cNvPr id="17" name="Picture 16"/>
          <p:cNvPicPr>
            <a:picLocks noChangeAspect="1"/>
          </p:cNvPicPr>
          <p:nvPr/>
        </p:nvPicPr>
        <p:blipFill>
          <a:blip r:embed="rId4"/>
          <a:stretch>
            <a:fillRect/>
          </a:stretch>
        </p:blipFill>
        <p:spPr>
          <a:xfrm>
            <a:off x="5591162" y="1663917"/>
            <a:ext cx="826029" cy="1399354"/>
          </a:xfrm>
          <a:prstGeom prst="rect">
            <a:avLst/>
          </a:prstGeom>
        </p:spPr>
      </p:pic>
      <p:sp>
        <p:nvSpPr>
          <p:cNvPr id="3" name="Title 2"/>
          <p:cNvSpPr>
            <a:spLocks noGrp="1"/>
          </p:cNvSpPr>
          <p:nvPr>
            <p:ph type="title"/>
          </p:nvPr>
        </p:nvSpPr>
        <p:spPr/>
        <p:txBody>
          <a:bodyPr/>
          <a:lstStyle/>
          <a:p>
            <a:r>
              <a:rPr lang="en-US" dirty="0" smtClean="0"/>
              <a:t>Pages</a:t>
            </a:r>
            <a:endParaRPr lang="en-US" dirty="0"/>
          </a:p>
        </p:txBody>
      </p:sp>
    </p:spTree>
    <p:extLst>
      <p:ext uri="{BB962C8B-B14F-4D97-AF65-F5344CB8AC3E}">
        <p14:creationId xmlns:p14="http://schemas.microsoft.com/office/powerpoint/2010/main" val="1299740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P spid="15" grpId="0"/>
      <p:bldP spid="1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96075" y="3231768"/>
            <a:ext cx="682113" cy="307777"/>
          </a:xfrm>
          <a:prstGeom prst="rect">
            <a:avLst/>
          </a:prstGeom>
          <a:noFill/>
        </p:spPr>
        <p:txBody>
          <a:bodyPr wrap="square" rtlCol="0">
            <a:spAutoFit/>
          </a:bodyPr>
          <a:lstStyle/>
          <a:p>
            <a:pPr algn="ctr"/>
            <a:r>
              <a:rPr lang="en-US" sz="1400" dirty="0">
                <a:solidFill>
                  <a:srgbClr val="979E9F"/>
                </a:solidFill>
                <a:latin typeface="Helvetica"/>
                <a:cs typeface="Helvetica"/>
              </a:rPr>
              <a:t>Stack</a:t>
            </a:r>
          </a:p>
        </p:txBody>
      </p:sp>
      <p:sp>
        <p:nvSpPr>
          <p:cNvPr id="5" name="TextBox 4"/>
          <p:cNvSpPr txBox="1"/>
          <p:nvPr/>
        </p:nvSpPr>
        <p:spPr>
          <a:xfrm>
            <a:off x="967954" y="3211961"/>
            <a:ext cx="982260" cy="307777"/>
          </a:xfrm>
          <a:prstGeom prst="rect">
            <a:avLst/>
          </a:prstGeom>
          <a:noFill/>
        </p:spPr>
        <p:txBody>
          <a:bodyPr wrap="square" rtlCol="0">
            <a:spAutoFit/>
          </a:bodyPr>
          <a:lstStyle/>
          <a:p>
            <a:pPr algn="ctr"/>
            <a:r>
              <a:rPr lang="en-US" sz="1400" dirty="0">
                <a:solidFill>
                  <a:srgbClr val="979E9F"/>
                </a:solidFill>
                <a:latin typeface="Helvetica"/>
                <a:cs typeface="Helvetica"/>
              </a:rPr>
              <a:t>Absolute</a:t>
            </a:r>
          </a:p>
        </p:txBody>
      </p:sp>
      <p:sp>
        <p:nvSpPr>
          <p:cNvPr id="6" name="TextBox 5"/>
          <p:cNvSpPr txBox="1"/>
          <p:nvPr/>
        </p:nvSpPr>
        <p:spPr>
          <a:xfrm>
            <a:off x="1991952" y="3231028"/>
            <a:ext cx="891446" cy="307777"/>
          </a:xfrm>
          <a:prstGeom prst="rect">
            <a:avLst/>
          </a:prstGeom>
          <a:noFill/>
        </p:spPr>
        <p:txBody>
          <a:bodyPr wrap="square" rtlCol="0">
            <a:spAutoFit/>
          </a:bodyPr>
          <a:lstStyle/>
          <a:p>
            <a:pPr algn="ctr"/>
            <a:r>
              <a:rPr lang="en-US" sz="1400" dirty="0">
                <a:solidFill>
                  <a:srgbClr val="979E9F"/>
                </a:solidFill>
                <a:latin typeface="Helvetica"/>
                <a:cs typeface="Helvetica"/>
              </a:rPr>
              <a:t>Relative</a:t>
            </a:r>
          </a:p>
        </p:txBody>
      </p:sp>
      <p:sp>
        <p:nvSpPr>
          <p:cNvPr id="8" name="TextBox 7"/>
          <p:cNvSpPr txBox="1"/>
          <p:nvPr/>
        </p:nvSpPr>
        <p:spPr>
          <a:xfrm>
            <a:off x="3063978" y="3231028"/>
            <a:ext cx="682113" cy="307777"/>
          </a:xfrm>
          <a:prstGeom prst="rect">
            <a:avLst/>
          </a:prstGeom>
          <a:noFill/>
        </p:spPr>
        <p:txBody>
          <a:bodyPr wrap="square" rtlCol="0">
            <a:spAutoFit/>
          </a:bodyPr>
          <a:lstStyle/>
          <a:p>
            <a:pPr algn="ctr"/>
            <a:r>
              <a:rPr lang="en-US" sz="1400" dirty="0">
                <a:solidFill>
                  <a:srgbClr val="979E9F"/>
                </a:solidFill>
                <a:latin typeface="Helvetica"/>
                <a:cs typeface="Helvetica"/>
              </a:rPr>
              <a:t>Grid</a:t>
            </a:r>
          </a:p>
        </p:txBody>
      </p:sp>
      <p:sp>
        <p:nvSpPr>
          <p:cNvPr id="9" name="TextBox 8"/>
          <p:cNvSpPr txBox="1"/>
          <p:nvPr/>
        </p:nvSpPr>
        <p:spPr>
          <a:xfrm>
            <a:off x="3872372" y="3230288"/>
            <a:ext cx="967985" cy="523220"/>
          </a:xfrm>
          <a:prstGeom prst="rect">
            <a:avLst/>
          </a:prstGeom>
          <a:noFill/>
        </p:spPr>
        <p:txBody>
          <a:bodyPr wrap="square" rtlCol="0">
            <a:spAutoFit/>
          </a:bodyPr>
          <a:lstStyle/>
          <a:p>
            <a:pPr algn="ctr"/>
            <a:r>
              <a:rPr lang="en-US" sz="1400" dirty="0" smtClean="0">
                <a:solidFill>
                  <a:srgbClr val="979E9F"/>
                </a:solidFill>
                <a:latin typeface="Helvetica"/>
                <a:cs typeface="Helvetica"/>
              </a:rPr>
              <a:t>Content</a:t>
            </a:r>
          </a:p>
          <a:p>
            <a:pPr algn="ctr"/>
            <a:r>
              <a:rPr lang="en-US" sz="1400" dirty="0" smtClean="0">
                <a:solidFill>
                  <a:srgbClr val="979E9F"/>
                </a:solidFill>
                <a:latin typeface="Helvetica"/>
                <a:cs typeface="Helvetica"/>
              </a:rPr>
              <a:t>View</a:t>
            </a:r>
            <a:endParaRPr lang="en-US" sz="1400" dirty="0">
              <a:solidFill>
                <a:srgbClr val="979E9F"/>
              </a:solidFill>
              <a:latin typeface="Helvetica"/>
              <a:cs typeface="Helvetica"/>
            </a:endParaRPr>
          </a:p>
        </p:txBody>
      </p:sp>
      <p:sp>
        <p:nvSpPr>
          <p:cNvPr id="10" name="TextBox 9"/>
          <p:cNvSpPr txBox="1"/>
          <p:nvPr/>
        </p:nvSpPr>
        <p:spPr>
          <a:xfrm>
            <a:off x="4944398" y="3230288"/>
            <a:ext cx="682113" cy="523220"/>
          </a:xfrm>
          <a:prstGeom prst="rect">
            <a:avLst/>
          </a:prstGeom>
          <a:noFill/>
        </p:spPr>
        <p:txBody>
          <a:bodyPr wrap="square" rtlCol="0">
            <a:spAutoFit/>
          </a:bodyPr>
          <a:lstStyle/>
          <a:p>
            <a:pPr algn="ctr"/>
            <a:r>
              <a:rPr lang="en-US" sz="1400" dirty="0">
                <a:solidFill>
                  <a:srgbClr val="979E9F"/>
                </a:solidFill>
                <a:latin typeface="Helvetica"/>
                <a:cs typeface="Helvetica"/>
              </a:rPr>
              <a:t>ScrollView</a:t>
            </a:r>
          </a:p>
        </p:txBody>
      </p:sp>
      <p:sp>
        <p:nvSpPr>
          <p:cNvPr id="11" name="TextBox 10"/>
          <p:cNvSpPr txBox="1"/>
          <p:nvPr/>
        </p:nvSpPr>
        <p:spPr>
          <a:xfrm>
            <a:off x="5829331" y="3231769"/>
            <a:ext cx="862692" cy="307777"/>
          </a:xfrm>
          <a:prstGeom prst="rect">
            <a:avLst/>
          </a:prstGeom>
          <a:noFill/>
        </p:spPr>
        <p:txBody>
          <a:bodyPr wrap="square" rtlCol="0">
            <a:spAutoFit/>
          </a:bodyPr>
          <a:lstStyle/>
          <a:p>
            <a:pPr algn="ctr"/>
            <a:r>
              <a:rPr lang="en-US" sz="1400" dirty="0">
                <a:solidFill>
                  <a:srgbClr val="979E9F"/>
                </a:solidFill>
                <a:latin typeface="Helvetica"/>
                <a:cs typeface="Helvetica"/>
              </a:rPr>
              <a:t>Frame</a:t>
            </a:r>
          </a:p>
        </p:txBody>
      </p:sp>
      <p:pic>
        <p:nvPicPr>
          <p:cNvPr id="12" name="Picture 11" descr="Untitled@2x.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19" y="1691499"/>
            <a:ext cx="6768631" cy="1540270"/>
          </a:xfrm>
          <a:prstGeom prst="rect">
            <a:avLst/>
          </a:prstGeom>
        </p:spPr>
      </p:pic>
      <p:sp>
        <p:nvSpPr>
          <p:cNvPr id="3" name="Title 2"/>
          <p:cNvSpPr>
            <a:spLocks noGrp="1"/>
          </p:cNvSpPr>
          <p:nvPr>
            <p:ph type="title"/>
          </p:nvPr>
        </p:nvSpPr>
        <p:spPr/>
        <p:txBody>
          <a:bodyPr/>
          <a:lstStyle/>
          <a:p>
            <a:r>
              <a:rPr lang="en-US" dirty="0" smtClean="0"/>
              <a:t>Layouts</a:t>
            </a:r>
            <a:endParaRPr lang="en-US" dirty="0"/>
          </a:p>
        </p:txBody>
      </p:sp>
    </p:spTree>
    <p:extLst>
      <p:ext uri="{BB962C8B-B14F-4D97-AF65-F5344CB8AC3E}">
        <p14:creationId xmlns:p14="http://schemas.microsoft.com/office/powerpoint/2010/main" val="766407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5" grpId="0"/>
      <p:bldP spid="6" grpId="0"/>
      <p:bldP spid="8" grpId="0"/>
      <p:bldP spid="9" grpId="0"/>
      <p:bldP spid="10" grpId="0"/>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75304" y="1428904"/>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smtClean="0">
                <a:solidFill>
                  <a:schemeClr val="tx1"/>
                </a:solidFill>
                <a:latin typeface="Helvetica Light"/>
                <a:cs typeface="Helvetica Light"/>
              </a:rPr>
              <a:t>Activity</a:t>
            </a:r>
          </a:p>
          <a:p>
            <a:pPr algn="ctr"/>
            <a:r>
              <a:rPr lang="en-US" sz="1050" dirty="0" smtClean="0">
                <a:solidFill>
                  <a:schemeClr val="tx1"/>
                </a:solidFill>
                <a:latin typeface="Helvetica Light"/>
                <a:cs typeface="Helvetica Light"/>
              </a:rPr>
              <a:t>Indicator</a:t>
            </a:r>
            <a:endParaRPr lang="en-US" sz="1050" dirty="0">
              <a:solidFill>
                <a:schemeClr val="tx1"/>
              </a:solidFill>
              <a:latin typeface="Helvetica Light"/>
              <a:cs typeface="Helvetica Light"/>
            </a:endParaRPr>
          </a:p>
        </p:txBody>
      </p:sp>
      <p:sp>
        <p:nvSpPr>
          <p:cNvPr id="11" name="Rounded Rectangle 10"/>
          <p:cNvSpPr/>
          <p:nvPr/>
        </p:nvSpPr>
        <p:spPr>
          <a:xfrm>
            <a:off x="1560565" y="1428904"/>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BoxView</a:t>
            </a:r>
          </a:p>
        </p:txBody>
      </p:sp>
      <p:sp>
        <p:nvSpPr>
          <p:cNvPr id="12" name="Rounded Rectangle 11"/>
          <p:cNvSpPr/>
          <p:nvPr/>
        </p:nvSpPr>
        <p:spPr>
          <a:xfrm>
            <a:off x="2845825" y="1428904"/>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Button</a:t>
            </a:r>
          </a:p>
        </p:txBody>
      </p:sp>
      <p:sp>
        <p:nvSpPr>
          <p:cNvPr id="13" name="Rounded Rectangle 12"/>
          <p:cNvSpPr/>
          <p:nvPr/>
        </p:nvSpPr>
        <p:spPr>
          <a:xfrm>
            <a:off x="4131086" y="1428904"/>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DatePicker</a:t>
            </a:r>
          </a:p>
        </p:txBody>
      </p:sp>
      <p:sp>
        <p:nvSpPr>
          <p:cNvPr id="14" name="Rounded Rectangle 13"/>
          <p:cNvSpPr/>
          <p:nvPr/>
        </p:nvSpPr>
        <p:spPr>
          <a:xfrm>
            <a:off x="5416346" y="1428904"/>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Editor</a:t>
            </a:r>
          </a:p>
        </p:txBody>
      </p:sp>
      <p:sp>
        <p:nvSpPr>
          <p:cNvPr id="15" name="Rounded Rectangle 14"/>
          <p:cNvSpPr/>
          <p:nvPr/>
        </p:nvSpPr>
        <p:spPr>
          <a:xfrm>
            <a:off x="275304" y="1950628"/>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Entry</a:t>
            </a:r>
          </a:p>
        </p:txBody>
      </p:sp>
      <p:sp>
        <p:nvSpPr>
          <p:cNvPr id="16" name="Rounded Rectangle 15"/>
          <p:cNvSpPr/>
          <p:nvPr/>
        </p:nvSpPr>
        <p:spPr>
          <a:xfrm>
            <a:off x="1560565" y="1950628"/>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Image</a:t>
            </a:r>
          </a:p>
        </p:txBody>
      </p:sp>
      <p:sp>
        <p:nvSpPr>
          <p:cNvPr id="17" name="Rounded Rectangle 16"/>
          <p:cNvSpPr/>
          <p:nvPr/>
        </p:nvSpPr>
        <p:spPr>
          <a:xfrm>
            <a:off x="2845825" y="1950628"/>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Label</a:t>
            </a:r>
          </a:p>
        </p:txBody>
      </p:sp>
      <p:sp>
        <p:nvSpPr>
          <p:cNvPr id="18" name="Rounded Rectangle 17"/>
          <p:cNvSpPr/>
          <p:nvPr/>
        </p:nvSpPr>
        <p:spPr>
          <a:xfrm>
            <a:off x="4131086" y="1950628"/>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ListView</a:t>
            </a:r>
          </a:p>
        </p:txBody>
      </p:sp>
      <p:sp>
        <p:nvSpPr>
          <p:cNvPr id="19" name="Rounded Rectangle 18"/>
          <p:cNvSpPr/>
          <p:nvPr/>
        </p:nvSpPr>
        <p:spPr>
          <a:xfrm>
            <a:off x="5416346" y="1950628"/>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Map</a:t>
            </a:r>
          </a:p>
        </p:txBody>
      </p:sp>
      <p:sp>
        <p:nvSpPr>
          <p:cNvPr id="20" name="Rounded Rectangle 19"/>
          <p:cNvSpPr/>
          <p:nvPr/>
        </p:nvSpPr>
        <p:spPr>
          <a:xfrm>
            <a:off x="275304" y="2472352"/>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OpenGLView</a:t>
            </a:r>
          </a:p>
        </p:txBody>
      </p:sp>
      <p:sp>
        <p:nvSpPr>
          <p:cNvPr id="21" name="Rounded Rectangle 20"/>
          <p:cNvSpPr/>
          <p:nvPr/>
        </p:nvSpPr>
        <p:spPr>
          <a:xfrm>
            <a:off x="1560565" y="2472352"/>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Picker</a:t>
            </a:r>
          </a:p>
        </p:txBody>
      </p:sp>
      <p:sp>
        <p:nvSpPr>
          <p:cNvPr id="22" name="Rounded Rectangle 21"/>
          <p:cNvSpPr/>
          <p:nvPr/>
        </p:nvSpPr>
        <p:spPr>
          <a:xfrm>
            <a:off x="2845825" y="2472352"/>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ProgressBar</a:t>
            </a:r>
          </a:p>
        </p:txBody>
      </p:sp>
      <p:sp>
        <p:nvSpPr>
          <p:cNvPr id="23" name="Rounded Rectangle 22"/>
          <p:cNvSpPr/>
          <p:nvPr/>
        </p:nvSpPr>
        <p:spPr>
          <a:xfrm>
            <a:off x="4131086" y="2472352"/>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SearchBar</a:t>
            </a:r>
          </a:p>
        </p:txBody>
      </p:sp>
      <p:sp>
        <p:nvSpPr>
          <p:cNvPr id="24" name="Rounded Rectangle 23"/>
          <p:cNvSpPr/>
          <p:nvPr/>
        </p:nvSpPr>
        <p:spPr>
          <a:xfrm>
            <a:off x="5416346" y="2472352"/>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Slider</a:t>
            </a:r>
          </a:p>
        </p:txBody>
      </p:sp>
      <p:sp>
        <p:nvSpPr>
          <p:cNvPr id="25" name="Rounded Rectangle 24"/>
          <p:cNvSpPr/>
          <p:nvPr/>
        </p:nvSpPr>
        <p:spPr>
          <a:xfrm>
            <a:off x="275304" y="2994076"/>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Stepper</a:t>
            </a:r>
          </a:p>
        </p:txBody>
      </p:sp>
      <p:sp>
        <p:nvSpPr>
          <p:cNvPr id="26" name="Rounded Rectangle 25"/>
          <p:cNvSpPr/>
          <p:nvPr/>
        </p:nvSpPr>
        <p:spPr>
          <a:xfrm>
            <a:off x="1560565" y="2994076"/>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TableView</a:t>
            </a:r>
          </a:p>
        </p:txBody>
      </p:sp>
      <p:sp>
        <p:nvSpPr>
          <p:cNvPr id="27" name="Rounded Rectangle 26"/>
          <p:cNvSpPr/>
          <p:nvPr/>
        </p:nvSpPr>
        <p:spPr>
          <a:xfrm>
            <a:off x="2845825" y="2994076"/>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TimePicker</a:t>
            </a:r>
          </a:p>
        </p:txBody>
      </p:sp>
      <p:sp>
        <p:nvSpPr>
          <p:cNvPr id="28" name="Rounded Rectangle 27"/>
          <p:cNvSpPr/>
          <p:nvPr/>
        </p:nvSpPr>
        <p:spPr>
          <a:xfrm>
            <a:off x="4131086" y="2998378"/>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WebView</a:t>
            </a:r>
          </a:p>
        </p:txBody>
      </p:sp>
      <p:sp>
        <p:nvSpPr>
          <p:cNvPr id="29" name="Rounded Rectangle 28"/>
          <p:cNvSpPr/>
          <p:nvPr/>
        </p:nvSpPr>
        <p:spPr>
          <a:xfrm>
            <a:off x="5416346" y="2998378"/>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EntryCell</a:t>
            </a:r>
          </a:p>
        </p:txBody>
      </p:sp>
      <p:sp>
        <p:nvSpPr>
          <p:cNvPr id="30" name="Rounded Rectangle 29"/>
          <p:cNvSpPr/>
          <p:nvPr/>
        </p:nvSpPr>
        <p:spPr>
          <a:xfrm>
            <a:off x="275304" y="3515801"/>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ImageCell</a:t>
            </a:r>
          </a:p>
        </p:txBody>
      </p:sp>
      <p:sp>
        <p:nvSpPr>
          <p:cNvPr id="31" name="Rounded Rectangle 30"/>
          <p:cNvSpPr/>
          <p:nvPr/>
        </p:nvSpPr>
        <p:spPr>
          <a:xfrm>
            <a:off x="1560565" y="3515801"/>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SwitchCell</a:t>
            </a:r>
          </a:p>
        </p:txBody>
      </p:sp>
      <p:sp>
        <p:nvSpPr>
          <p:cNvPr id="32" name="Rounded Rectangle 31"/>
          <p:cNvSpPr/>
          <p:nvPr/>
        </p:nvSpPr>
        <p:spPr>
          <a:xfrm>
            <a:off x="2845825" y="3515801"/>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TextCell</a:t>
            </a:r>
          </a:p>
        </p:txBody>
      </p:sp>
      <p:sp>
        <p:nvSpPr>
          <p:cNvPr id="33" name="Rounded Rectangle 32"/>
          <p:cNvSpPr/>
          <p:nvPr/>
        </p:nvSpPr>
        <p:spPr>
          <a:xfrm>
            <a:off x="4131086" y="3515801"/>
            <a:ext cx="1144229" cy="374855"/>
          </a:xfrm>
          <a:prstGeom prst="roundRect">
            <a:avLst/>
          </a:prstGeom>
          <a:solidFill>
            <a:srgbClr val="B4BC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chemeClr val="tx1"/>
                </a:solidFill>
                <a:latin typeface="Helvetica Light"/>
                <a:cs typeface="Helvetica Light"/>
              </a:rPr>
              <a:t>ViewCell</a:t>
            </a:r>
          </a:p>
        </p:txBody>
      </p:sp>
      <p:sp>
        <p:nvSpPr>
          <p:cNvPr id="4" name="Title 3"/>
          <p:cNvSpPr>
            <a:spLocks noGrp="1"/>
          </p:cNvSpPr>
          <p:nvPr>
            <p:ph type="title"/>
          </p:nvPr>
        </p:nvSpPr>
        <p:spPr/>
        <p:txBody>
          <a:bodyPr/>
          <a:lstStyle/>
          <a:p>
            <a:r>
              <a:rPr lang="en-US" dirty="0" smtClean="0"/>
              <a:t>Controls</a:t>
            </a:r>
            <a:endParaRPr lang="en-US" dirty="0"/>
          </a:p>
        </p:txBody>
      </p:sp>
    </p:spTree>
    <p:extLst>
      <p:ext uri="{BB962C8B-B14F-4D97-AF65-F5344CB8AC3E}">
        <p14:creationId xmlns:p14="http://schemas.microsoft.com/office/powerpoint/2010/main" val="1271238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a:xfrm>
            <a:off x="319088" y="3466278"/>
            <a:ext cx="3038009" cy="577946"/>
          </a:xfrm>
          <a:prstGeom prst="rect">
            <a:avLst/>
          </a:prstGeom>
        </p:spPr>
        <p:txBody>
          <a:bodyPr vert="horz" lIns="68580" tIns="34290" rIns="68580" bIns="34290" numCol="1" spcCol="0" rtlCol="0">
            <a:noAutofit/>
          </a:bodyPr>
          <a:lstStyle>
            <a:lvl1pPr marL="342900" indent="-342900" algn="l" defTabSz="457200" rtl="0" eaLnBrk="1" latinLnBrk="0" hangingPunct="1">
              <a:spcBef>
                <a:spcPct val="20000"/>
              </a:spcBef>
              <a:buSzPct val="110000"/>
              <a:buFontTx/>
              <a:buBlip>
                <a:blip r:embed="rId3"/>
              </a:buBlip>
              <a:defRPr sz="1400" b="0" i="0" kern="1200">
                <a:solidFill>
                  <a:srgbClr val="6C6C6C"/>
                </a:solidFill>
                <a:latin typeface="Helvetica Light"/>
                <a:ea typeface="+mn-ea"/>
                <a:cs typeface="Helvetica Light"/>
              </a:defRPr>
            </a:lvl1pPr>
            <a:lvl2pPr marL="742950" indent="-285750" algn="l" defTabSz="457200" rtl="0" eaLnBrk="1" latinLnBrk="0" hangingPunct="1">
              <a:spcBef>
                <a:spcPct val="20000"/>
              </a:spcBef>
              <a:buFont typeface="Arial"/>
              <a:buChar char="–"/>
              <a:defRPr sz="2800" b="0" i="0" kern="1200">
                <a:solidFill>
                  <a:srgbClr val="6C6C6C"/>
                </a:solidFill>
                <a:latin typeface="Helvetica Light"/>
                <a:ea typeface="+mn-ea"/>
                <a:cs typeface="Helvetica Light"/>
              </a:defRPr>
            </a:lvl2pPr>
            <a:lvl3pPr marL="1143000" indent="-228600" algn="l" defTabSz="457200" rtl="0" eaLnBrk="1" latinLnBrk="0" hangingPunct="1">
              <a:spcBef>
                <a:spcPct val="20000"/>
              </a:spcBef>
              <a:buFont typeface="Arial"/>
              <a:buChar char="•"/>
              <a:defRPr sz="2400" b="0" i="0" kern="1200">
                <a:solidFill>
                  <a:srgbClr val="6C6C6C"/>
                </a:solidFill>
                <a:latin typeface="Helvetica Light"/>
                <a:ea typeface="+mn-ea"/>
                <a:cs typeface="Helvetica Light"/>
              </a:defRPr>
            </a:lvl3pPr>
            <a:lvl4pPr marL="1600200" indent="-228600" algn="l" defTabSz="457200" rtl="0" eaLnBrk="1" latinLnBrk="0" hangingPunct="1">
              <a:spcBef>
                <a:spcPct val="20000"/>
              </a:spcBef>
              <a:buFont typeface="Arial"/>
              <a:buChar char="–"/>
              <a:defRPr sz="2000" b="0" i="0" kern="1200">
                <a:solidFill>
                  <a:srgbClr val="6C6C6C"/>
                </a:solidFill>
                <a:latin typeface="Helvetica Light"/>
                <a:ea typeface="+mn-ea"/>
                <a:cs typeface="Helvetica Light"/>
              </a:defRPr>
            </a:lvl4pPr>
            <a:lvl5pPr marL="2057400" indent="-228600" algn="l" defTabSz="457200" rtl="0" eaLnBrk="1" latinLnBrk="0" hangingPunct="1">
              <a:spcBef>
                <a:spcPct val="20000"/>
              </a:spcBef>
              <a:buFont typeface="Arial"/>
              <a:buChar char="»"/>
              <a:defRPr sz="2000" b="0" i="0" kern="1200">
                <a:solidFill>
                  <a:srgbClr val="6C6C6C"/>
                </a:solidFill>
                <a:latin typeface="Helvetica Light"/>
                <a:ea typeface="+mn-ea"/>
                <a:cs typeface="Helvetica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10000"/>
              </a:lnSpc>
              <a:buNone/>
            </a:pPr>
            <a:r>
              <a:rPr lang="fr-FR" sz="1050" dirty="0" smtClean="0">
                <a:solidFill>
                  <a:srgbClr val="123458"/>
                </a:solidFill>
                <a:latin typeface="Arial"/>
                <a:cs typeface="Arial"/>
              </a:rPr>
              <a:t>Utilisez une seule API pour générer une interface native pour chaque plateforme</a:t>
            </a:r>
            <a:endParaRPr lang="fr-FR" sz="1050" dirty="0">
              <a:solidFill>
                <a:srgbClr val="123458"/>
              </a:solidFill>
              <a:latin typeface="Arial"/>
              <a:cs typeface="Arial"/>
            </a:endParaRPr>
          </a:p>
        </p:txBody>
      </p:sp>
      <p:pic>
        <p:nvPicPr>
          <p:cNvPr id="4" name="Picture 3" descr="Screen Shot 2014-05-26 at 11.37.15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951" y="1289816"/>
            <a:ext cx="2533529" cy="2037434"/>
          </a:xfrm>
          <a:prstGeom prst="rect">
            <a:avLst/>
          </a:prstGeom>
          <a:effectLst>
            <a:outerShdw blurRad="50800" dist="38100" dir="2700000" algn="tl" rotWithShape="0">
              <a:srgbClr val="000000">
                <a:alpha val="43000"/>
              </a:srgbClr>
            </a:outerShdw>
          </a:effectLst>
        </p:spPr>
      </p:pic>
      <p:pic>
        <p:nvPicPr>
          <p:cNvPr id="6" name="Picture 5" descr="example-app@2x.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4716" y="2308533"/>
            <a:ext cx="2726683" cy="1799610"/>
          </a:xfrm>
          <a:prstGeom prst="rect">
            <a:avLst/>
          </a:prstGeom>
        </p:spPr>
      </p:pic>
      <p:cxnSp>
        <p:nvCxnSpPr>
          <p:cNvPr id="14" name="Curved Connector 13"/>
          <p:cNvCxnSpPr/>
          <p:nvPr/>
        </p:nvCxnSpPr>
        <p:spPr>
          <a:xfrm>
            <a:off x="2905005" y="2020194"/>
            <a:ext cx="2867146" cy="380728"/>
          </a:xfrm>
          <a:prstGeom prst="curvedConnector3">
            <a:avLst>
              <a:gd name="adj1" fmla="val 99832"/>
            </a:avLst>
          </a:prstGeom>
          <a:ln w="12700">
            <a:solidFill>
              <a:schemeClr val="bg1">
                <a:lumMod val="50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Curved Connector 48"/>
          <p:cNvCxnSpPr/>
          <p:nvPr/>
        </p:nvCxnSpPr>
        <p:spPr>
          <a:xfrm>
            <a:off x="2905005" y="2029719"/>
            <a:ext cx="1867021" cy="327719"/>
          </a:xfrm>
          <a:prstGeom prst="curvedConnector3">
            <a:avLst>
              <a:gd name="adj1" fmla="val 99487"/>
            </a:avLst>
          </a:prstGeom>
          <a:ln w="12700">
            <a:solidFill>
              <a:schemeClr val="bg1">
                <a:lumMod val="50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1" name="Curved Connector 50"/>
          <p:cNvCxnSpPr/>
          <p:nvPr/>
        </p:nvCxnSpPr>
        <p:spPr>
          <a:xfrm>
            <a:off x="2914650" y="2029719"/>
            <a:ext cx="1028700" cy="380728"/>
          </a:xfrm>
          <a:prstGeom prst="curvedConnector3">
            <a:avLst>
              <a:gd name="adj1" fmla="val 100463"/>
            </a:avLst>
          </a:prstGeom>
          <a:ln w="12700">
            <a:solidFill>
              <a:schemeClr val="bg1">
                <a:lumMod val="50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65" name="Content Placeholder 2"/>
          <p:cNvSpPr txBox="1">
            <a:spLocks/>
          </p:cNvSpPr>
          <p:nvPr/>
        </p:nvSpPr>
        <p:spPr>
          <a:xfrm>
            <a:off x="342901" y="3417792"/>
            <a:ext cx="2667000" cy="577946"/>
          </a:xfrm>
          <a:prstGeom prst="rect">
            <a:avLst/>
          </a:prstGeom>
        </p:spPr>
        <p:txBody>
          <a:bodyPr vert="horz" lIns="68580" tIns="34290" rIns="68580" bIns="34290" numCol="1" spcCol="0" rtlCol="0">
            <a:noAutofit/>
          </a:bodyPr>
          <a:lstStyle>
            <a:lvl1pPr marL="342900" indent="-342900" algn="l" defTabSz="457200" rtl="0" eaLnBrk="1" latinLnBrk="0" hangingPunct="1">
              <a:spcBef>
                <a:spcPct val="20000"/>
              </a:spcBef>
              <a:buSzPct val="110000"/>
              <a:buFontTx/>
              <a:buBlip>
                <a:blip r:embed="rId3"/>
              </a:buBlip>
              <a:defRPr sz="1400" b="0" i="0" kern="1200">
                <a:solidFill>
                  <a:srgbClr val="6C6C6C"/>
                </a:solidFill>
                <a:latin typeface="Helvetica Light"/>
                <a:ea typeface="+mn-ea"/>
                <a:cs typeface="Helvetica Light"/>
              </a:defRPr>
            </a:lvl1pPr>
            <a:lvl2pPr marL="742950" indent="-285750" algn="l" defTabSz="457200" rtl="0" eaLnBrk="1" latinLnBrk="0" hangingPunct="1">
              <a:spcBef>
                <a:spcPct val="20000"/>
              </a:spcBef>
              <a:buFont typeface="Arial"/>
              <a:buChar char="–"/>
              <a:defRPr sz="2800" b="0" i="0" kern="1200">
                <a:solidFill>
                  <a:srgbClr val="6C6C6C"/>
                </a:solidFill>
                <a:latin typeface="Helvetica Light"/>
                <a:ea typeface="+mn-ea"/>
                <a:cs typeface="Helvetica Light"/>
              </a:defRPr>
            </a:lvl2pPr>
            <a:lvl3pPr marL="1143000" indent="-228600" algn="l" defTabSz="457200" rtl="0" eaLnBrk="1" latinLnBrk="0" hangingPunct="1">
              <a:spcBef>
                <a:spcPct val="20000"/>
              </a:spcBef>
              <a:buFont typeface="Arial"/>
              <a:buChar char="•"/>
              <a:defRPr sz="2400" b="0" i="0" kern="1200">
                <a:solidFill>
                  <a:srgbClr val="6C6C6C"/>
                </a:solidFill>
                <a:latin typeface="Helvetica Light"/>
                <a:ea typeface="+mn-ea"/>
                <a:cs typeface="Helvetica Light"/>
              </a:defRPr>
            </a:lvl3pPr>
            <a:lvl4pPr marL="1600200" indent="-228600" algn="l" defTabSz="457200" rtl="0" eaLnBrk="1" latinLnBrk="0" hangingPunct="1">
              <a:spcBef>
                <a:spcPct val="20000"/>
              </a:spcBef>
              <a:buFont typeface="Arial"/>
              <a:buChar char="–"/>
              <a:defRPr sz="2000" b="0" i="0" kern="1200">
                <a:solidFill>
                  <a:srgbClr val="6C6C6C"/>
                </a:solidFill>
                <a:latin typeface="Helvetica Light"/>
                <a:ea typeface="+mn-ea"/>
                <a:cs typeface="Helvetica Light"/>
              </a:defRPr>
            </a:lvl4pPr>
            <a:lvl5pPr marL="2057400" indent="-228600" algn="l" defTabSz="457200" rtl="0" eaLnBrk="1" latinLnBrk="0" hangingPunct="1">
              <a:spcBef>
                <a:spcPct val="20000"/>
              </a:spcBef>
              <a:buFont typeface="Arial"/>
              <a:buChar char="»"/>
              <a:defRPr sz="2000" b="0" i="0" kern="1200">
                <a:solidFill>
                  <a:srgbClr val="6C6C6C"/>
                </a:solidFill>
                <a:latin typeface="Helvetica Light"/>
                <a:ea typeface="+mn-ea"/>
                <a:cs typeface="Helvetica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fr-FR" sz="1050" dirty="0">
              <a:solidFill>
                <a:srgbClr val="022441"/>
              </a:solidFill>
            </a:endParaRPr>
          </a:p>
        </p:txBody>
      </p:sp>
      <p:sp>
        <p:nvSpPr>
          <p:cNvPr id="67" name="TextBox 66"/>
          <p:cNvSpPr txBox="1"/>
          <p:nvPr/>
        </p:nvSpPr>
        <p:spPr>
          <a:xfrm>
            <a:off x="1662112" y="3557588"/>
            <a:ext cx="184731" cy="369332"/>
          </a:xfrm>
          <a:prstGeom prst="rect">
            <a:avLst/>
          </a:prstGeom>
          <a:noFill/>
        </p:spPr>
        <p:txBody>
          <a:bodyPr wrap="none" rtlCol="0">
            <a:spAutoFit/>
          </a:bodyPr>
          <a:lstStyle/>
          <a:p>
            <a:endParaRPr lang="fr-FR" dirty="0"/>
          </a:p>
        </p:txBody>
      </p:sp>
      <p:sp>
        <p:nvSpPr>
          <p:cNvPr id="69" name="Rectangle 68"/>
          <p:cNvSpPr/>
          <p:nvPr/>
        </p:nvSpPr>
        <p:spPr>
          <a:xfrm>
            <a:off x="3514725" y="1309907"/>
            <a:ext cx="2881313" cy="625556"/>
          </a:xfrm>
          <a:prstGeom prst="rect">
            <a:avLst/>
          </a:prstGeom>
        </p:spPr>
        <p:txBody>
          <a:bodyPr wrap="square">
            <a:spAutoFit/>
          </a:bodyPr>
          <a:lstStyle/>
          <a:p>
            <a:pPr>
              <a:lnSpc>
                <a:spcPct val="110000"/>
              </a:lnSpc>
            </a:pPr>
            <a:r>
              <a:rPr lang="fr-FR" sz="1050" dirty="0" smtClean="0">
                <a:solidFill>
                  <a:srgbClr val="123458"/>
                </a:solidFill>
                <a:latin typeface="Arial"/>
                <a:cs typeface="Arial"/>
              </a:rPr>
              <a:t>À l’exécution, les pages et contrôles Xamarin.Forms sont transformés en composants natifs.</a:t>
            </a:r>
            <a:endParaRPr lang="fr-FR" sz="1050" dirty="0">
              <a:solidFill>
                <a:srgbClr val="123458"/>
              </a:solidFill>
              <a:latin typeface="Arial"/>
              <a:cs typeface="Arial"/>
            </a:endParaRPr>
          </a:p>
        </p:txBody>
      </p:sp>
      <p:sp>
        <p:nvSpPr>
          <p:cNvPr id="3" name="Title 2"/>
          <p:cNvSpPr>
            <a:spLocks noGrp="1"/>
          </p:cNvSpPr>
          <p:nvPr>
            <p:ph type="title"/>
          </p:nvPr>
        </p:nvSpPr>
        <p:spPr/>
        <p:txBody>
          <a:bodyPr/>
          <a:lstStyle/>
          <a:p>
            <a:r>
              <a:rPr lang="fr-FR" dirty="0" smtClean="0"/>
              <a:t>Exemple Xamarin.Forms</a:t>
            </a:r>
            <a:endParaRPr lang="fr-FR" dirty="0"/>
          </a:p>
        </p:txBody>
      </p:sp>
    </p:spTree>
    <p:extLst>
      <p:ext uri="{BB962C8B-B14F-4D97-AF65-F5344CB8AC3E}">
        <p14:creationId xmlns:p14="http://schemas.microsoft.com/office/powerpoint/2010/main" val="37636401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err="1" smtClean="0"/>
              <a:t>Démo</a:t>
            </a:r>
            <a:endParaRPr lang="en-US" dirty="0" smtClean="0"/>
          </a:p>
          <a:p>
            <a:r>
              <a:rPr lang="en-US" dirty="0" smtClean="0"/>
              <a:t>#</a:t>
            </a:r>
            <a:r>
              <a:rPr lang="en-US" dirty="0" err="1" smtClean="0"/>
              <a:t>OrleansTechTalks</a:t>
            </a:r>
            <a:endParaRPr lang="en-US" dirty="0"/>
          </a:p>
        </p:txBody>
      </p:sp>
    </p:spTree>
    <p:extLst>
      <p:ext uri="{BB962C8B-B14F-4D97-AF65-F5344CB8AC3E}">
        <p14:creationId xmlns:p14="http://schemas.microsoft.com/office/powerpoint/2010/main" val="2392748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a:spLocks noChangeArrowheads="1"/>
          </p:cNvSpPr>
          <p:nvPr/>
        </p:nvSpPr>
        <p:spPr bwMode="auto">
          <a:xfrm>
            <a:off x="1146551" y="3751746"/>
            <a:ext cx="4564899" cy="6380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3270" tIns="41635" rIns="83270" bIns="41635">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fr-FR" sz="1800" dirty="0" smtClean="0">
                <a:solidFill>
                  <a:schemeClr val="bg1">
                    <a:lumMod val="50000"/>
                  </a:schemeClr>
                </a:solidFill>
                <a:latin typeface="Helvetica Light"/>
                <a:cs typeface="Helvetica Neue Light"/>
              </a:rPr>
              <a:t>Testez vos applications sur des milliers de devices dans le cloud</a:t>
            </a:r>
            <a:endParaRPr lang="fr-FR" sz="1800" dirty="0">
              <a:solidFill>
                <a:schemeClr val="bg1">
                  <a:lumMod val="50000"/>
                </a:schemeClr>
              </a:solidFill>
              <a:latin typeface="Helvetica Light"/>
              <a:cs typeface="Helvetica Neue Light"/>
            </a:endParaRPr>
          </a:p>
        </p:txBody>
      </p:sp>
      <p:pic>
        <p:nvPicPr>
          <p:cNvPr id="7" name="Picture 6"/>
          <p:cNvPicPr>
            <a:picLocks noChangeAspect="1"/>
          </p:cNvPicPr>
          <p:nvPr/>
        </p:nvPicPr>
        <p:blipFill>
          <a:blip r:embed="rId3"/>
          <a:stretch>
            <a:fillRect/>
          </a:stretch>
        </p:blipFill>
        <p:spPr>
          <a:xfrm>
            <a:off x="1468392" y="1228450"/>
            <a:ext cx="3921217" cy="2640368"/>
          </a:xfrm>
          <a:prstGeom prst="rect">
            <a:avLst/>
          </a:prstGeom>
        </p:spPr>
      </p:pic>
      <p:pic>
        <p:nvPicPr>
          <p:cNvPr id="7174" name="Picture 6" descr="Xamarin Test Cloud (2 Colours) Positiv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9176" y="577545"/>
            <a:ext cx="3459646" cy="836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9482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a:spLocks noChangeArrowheads="1"/>
          </p:cNvSpPr>
          <p:nvPr/>
        </p:nvSpPr>
        <p:spPr bwMode="auto">
          <a:xfrm>
            <a:off x="426309" y="3751746"/>
            <a:ext cx="6042454" cy="9150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3270" tIns="41635" rIns="83270" bIns="41635">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fr-FR" sz="1800" dirty="0" smtClean="0">
                <a:solidFill>
                  <a:schemeClr val="bg1">
                    <a:lumMod val="50000"/>
                  </a:schemeClr>
                </a:solidFill>
                <a:latin typeface="Helvetica Light"/>
                <a:cs typeface="Helvetica Neue Light"/>
              </a:rPr>
              <a:t>Monitorez votre application en temps réel. Récupérez les crashs et les exceptions détaillées de votre application suite à son utilisation par de vrais utilisateurs.</a:t>
            </a:r>
            <a:endParaRPr lang="fr-FR" sz="1800" dirty="0">
              <a:solidFill>
                <a:schemeClr val="bg1">
                  <a:lumMod val="50000"/>
                </a:schemeClr>
              </a:solidFill>
              <a:latin typeface="Helvetica Light"/>
              <a:cs typeface="Helvetica Neue Light"/>
            </a:endParaRPr>
          </a:p>
        </p:txBody>
      </p:sp>
      <p:pic>
        <p:nvPicPr>
          <p:cNvPr id="8" name="Picture 7"/>
          <p:cNvPicPr>
            <a:picLocks noChangeAspect="1"/>
          </p:cNvPicPr>
          <p:nvPr/>
        </p:nvPicPr>
        <p:blipFill>
          <a:blip r:embed="rId3"/>
          <a:stretch>
            <a:fillRect/>
          </a:stretch>
        </p:blipFill>
        <p:spPr>
          <a:xfrm>
            <a:off x="1801324" y="1389716"/>
            <a:ext cx="3255352" cy="2219121"/>
          </a:xfrm>
          <a:prstGeom prst="rect">
            <a:avLst/>
          </a:prstGeom>
          <a:ln>
            <a:noFill/>
          </a:ln>
          <a:effectLst>
            <a:outerShdw blurRad="292100" dist="139700" dir="2700000" algn="tl" rotWithShape="0">
              <a:srgbClr val="333333">
                <a:alpha val="65000"/>
              </a:srgbClr>
            </a:outerShdw>
          </a:effectLst>
        </p:spPr>
      </p:pic>
      <p:pic>
        <p:nvPicPr>
          <p:cNvPr id="6148" name="Picture 4" descr="Xamarin Insights (2 Colours) Positiv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9923" y="642937"/>
            <a:ext cx="3018152" cy="821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3888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3"/>
          <a:stretch>
            <a:fillRect/>
          </a:stretch>
        </p:blipFill>
        <p:spPr>
          <a:xfrm>
            <a:off x="0" y="1"/>
            <a:ext cx="6857357" cy="3994484"/>
          </a:xfrm>
          <a:prstGeom prst="rect">
            <a:avLst/>
          </a:prstGeom>
        </p:spPr>
      </p:pic>
      <p:sp>
        <p:nvSpPr>
          <p:cNvPr id="31" name="Rectangle 8"/>
          <p:cNvSpPr>
            <a:spLocks noChangeArrowheads="1"/>
          </p:cNvSpPr>
          <p:nvPr/>
        </p:nvSpPr>
        <p:spPr bwMode="gray">
          <a:xfrm>
            <a:off x="4145756" y="1548517"/>
            <a:ext cx="1775831" cy="3244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rIns="0" anchor="ctr"/>
          <a:lstStyle/>
          <a:p>
            <a:pPr defTabSz="685800"/>
            <a:endParaRPr lang="de-DE" sz="2400" b="1" dirty="0">
              <a:solidFill>
                <a:srgbClr val="254061"/>
              </a:solidFill>
              <a:latin typeface="Myriad Pro"/>
              <a:cs typeface="Myriad Pro"/>
            </a:endParaRPr>
          </a:p>
        </p:txBody>
      </p:sp>
      <p:sp>
        <p:nvSpPr>
          <p:cNvPr id="32" name="TextBox 31"/>
          <p:cNvSpPr txBox="1"/>
          <p:nvPr/>
        </p:nvSpPr>
        <p:spPr>
          <a:xfrm>
            <a:off x="7022513" y="2935741"/>
            <a:ext cx="184731" cy="369332"/>
          </a:xfrm>
          <a:prstGeom prst="rect">
            <a:avLst/>
          </a:prstGeom>
          <a:noFill/>
        </p:spPr>
        <p:txBody>
          <a:bodyPr wrap="none" rtlCol="0">
            <a:spAutoFit/>
          </a:bodyPr>
          <a:lstStyle/>
          <a:p>
            <a:endParaRPr lang="en-US" dirty="0">
              <a:solidFill>
                <a:srgbClr val="000000"/>
              </a:solidFill>
            </a:endParaRPr>
          </a:p>
        </p:txBody>
      </p:sp>
      <p:sp>
        <p:nvSpPr>
          <p:cNvPr id="40" name="Text Placeholder 2"/>
          <p:cNvSpPr txBox="1">
            <a:spLocks/>
          </p:cNvSpPr>
          <p:nvPr/>
        </p:nvSpPr>
        <p:spPr>
          <a:xfrm>
            <a:off x="578829" y="3775541"/>
            <a:ext cx="6088672" cy="571565"/>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800" baseline="30000" dirty="0">
              <a:solidFill>
                <a:srgbClr val="FFFFFF"/>
              </a:solidFill>
              <a:latin typeface="Source Sans Pro"/>
              <a:cs typeface="Source Sans Pro"/>
            </a:endParaRPr>
          </a:p>
        </p:txBody>
      </p:sp>
      <p:pic>
        <p:nvPicPr>
          <p:cNvPr id="11" name="Picture 10" descr="drak blue bg.png"/>
          <p:cNvPicPr>
            <a:picLocks noChangeAspect="1"/>
          </p:cNvPicPr>
          <p:nvPr/>
        </p:nvPicPr>
        <p:blipFill>
          <a:blip r:embed="rId4" cstate="email">
            <a:alphaModFix/>
            <a:extLst>
              <a:ext uri="{28A0092B-C50C-407E-A947-70E740481C1C}">
                <a14:useLocalDpi xmlns:a14="http://schemas.microsoft.com/office/drawing/2010/main" val="0"/>
              </a:ext>
            </a:extLst>
          </a:blip>
          <a:stretch>
            <a:fillRect/>
          </a:stretch>
        </p:blipFill>
        <p:spPr>
          <a:xfrm>
            <a:off x="1" y="3994485"/>
            <a:ext cx="6858000" cy="1149015"/>
          </a:xfrm>
          <a:prstGeom prst="rect">
            <a:avLst/>
          </a:prstGeom>
        </p:spPr>
      </p:pic>
      <p:sp>
        <p:nvSpPr>
          <p:cNvPr id="12" name="Title 1"/>
          <p:cNvSpPr txBox="1">
            <a:spLocks/>
          </p:cNvSpPr>
          <p:nvPr/>
        </p:nvSpPr>
        <p:spPr>
          <a:xfrm>
            <a:off x="228303" y="3994486"/>
            <a:ext cx="6629698" cy="104960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Segoe UI" panose="020B0502040204020203" pitchFamily="34" charset="0"/>
                <a:ea typeface="+mj-ea"/>
                <a:cs typeface="Segoe UI" panose="020B0502040204020203" pitchFamily="34" charset="0"/>
              </a:defRPr>
            </a:lvl1pPr>
          </a:lstStyle>
          <a:p>
            <a:pPr algn="l"/>
            <a:r>
              <a:rPr lang="en-US" sz="1500" dirty="0" smtClean="0">
                <a:solidFill>
                  <a:srgbClr val="FFFFFF"/>
                </a:solidFill>
                <a:latin typeface="Helvetica"/>
                <a:cs typeface="Helvetica"/>
              </a:rPr>
              <a:t>&gt; Get </a:t>
            </a:r>
            <a:r>
              <a:rPr lang="en-US" sz="1500" dirty="0">
                <a:solidFill>
                  <a:srgbClr val="FFFFFF"/>
                </a:solidFill>
                <a:latin typeface="Helvetica"/>
                <a:cs typeface="Helvetica"/>
              </a:rPr>
              <a:t>Started Today: </a:t>
            </a:r>
            <a:r>
              <a:rPr lang="en-US" sz="1500" dirty="0" smtClean="0">
                <a:solidFill>
                  <a:srgbClr val="FFFFFF"/>
                </a:solidFill>
                <a:latin typeface="Helvetica"/>
                <a:cs typeface="Helvetica"/>
              </a:rPr>
              <a:t>xamarin.com/download</a:t>
            </a:r>
          </a:p>
          <a:p>
            <a:pPr algn="l"/>
            <a:endParaRPr lang="en-US" sz="1500" dirty="0">
              <a:solidFill>
                <a:srgbClr val="FFFFFF"/>
              </a:solidFill>
              <a:latin typeface="Helvetica"/>
              <a:cs typeface="Helvetica"/>
            </a:endParaRPr>
          </a:p>
          <a:p>
            <a:pPr algn="l"/>
            <a:r>
              <a:rPr lang="en-US" sz="1500" dirty="0" smtClean="0">
                <a:solidFill>
                  <a:srgbClr val="FFFFFF"/>
                </a:solidFill>
                <a:latin typeface="Helvetica"/>
                <a:cs typeface="Helvetica"/>
              </a:rPr>
              <a:t>									&gt; github.com/Julien-Mialon										&gt; blog.julienmialon.com</a:t>
            </a:r>
          </a:p>
        </p:txBody>
      </p:sp>
      <p:pic>
        <p:nvPicPr>
          <p:cNvPr id="13" name="Picture 12" descr="drak blue bg.png"/>
          <p:cNvPicPr>
            <a:picLocks noChangeAspect="1"/>
          </p:cNvPicPr>
          <p:nvPr/>
        </p:nvPicPr>
        <p:blipFill>
          <a:blip r:embed="rId4" cstate="email">
            <a:alphaModFix/>
            <a:extLst>
              <a:ext uri="{28A0092B-C50C-407E-A947-70E740481C1C}">
                <a14:useLocalDpi xmlns:a14="http://schemas.microsoft.com/office/drawing/2010/main" val="0"/>
              </a:ext>
            </a:extLst>
          </a:blip>
          <a:stretch>
            <a:fillRect/>
          </a:stretch>
        </p:blipFill>
        <p:spPr>
          <a:xfrm>
            <a:off x="1132292" y="-716207"/>
            <a:ext cx="6886574" cy="1105955"/>
          </a:xfrm>
          <a:prstGeom prst="rect">
            <a:avLst/>
          </a:prstGeom>
        </p:spPr>
      </p:pic>
    </p:spTree>
    <p:extLst>
      <p:ext uri="{BB962C8B-B14F-4D97-AF65-F5344CB8AC3E}">
        <p14:creationId xmlns:p14="http://schemas.microsoft.com/office/powerpoint/2010/main" val="174081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Xamarin3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Xamarin3Theme" id="{59DABE8E-749B-46FB-AF40-39BDBC43BB92}" vid="{FE2CD304-25DD-4EEE-8F1F-59580990C2A2}"/>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rimary Slide Layout">
  <a:themeElements>
    <a:clrScheme name="Primary Slide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imary Slide Layout">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rimary Slide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DEMO">
  <a:themeElements>
    <a:clrScheme name="DEM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MO">
      <a:majorFont>
        <a:latin typeface="Lucida Grande"/>
        <a:ea typeface="ヒラギノ角ゴ ProN W6"/>
        <a:cs typeface="ヒラギノ角ゴ ProN W6"/>
      </a:majorFont>
      <a:minorFont>
        <a:latin typeface="Calibri"/>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M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Primary Slide Layout">
  <a:themeElements>
    <a:clrScheme name="Primary Slide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imary Slide Layout">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rimary Slide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emphanzising marketing point (bullets)">
  <a:themeElements>
    <a:clrScheme name="emphanzising marketing point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mphanzising marketing point (bullets)">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emphanzising marketing point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graph slide (2)">
  <a:themeElements>
    <a:clrScheme name="graph slide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raph slide (2)">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graph slide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graph slide (3)">
  <a:themeElements>
    <a:clrScheme name="graph slide (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raph slide (3)">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graph slide (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graph slide (4)">
  <a:themeElements>
    <a:clrScheme name="graph slide (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raph slide (4)">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graph slide (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emphanzising marketing point (image above)">
  <a:themeElements>
    <a:clrScheme name="emphanzising marketing point (image abov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mphanzising marketing point (image above)">
      <a:majorFont>
        <a:latin typeface="Lucida Grande"/>
        <a:ea typeface="ヒラギノ角ゴ ProN W6"/>
        <a:cs typeface="ヒラギノ角ゴ ProN W6"/>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emphanzising marketing point (image abov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emphanzising marketing point (image above)">
  <a:themeElements>
    <a:clrScheme name="emphanzising marketing point (image abov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mphanzising marketing point (image above)">
      <a:majorFont>
        <a:latin typeface="Lucida Grande"/>
        <a:ea typeface="ヒラギノ角ゴ ProN W6"/>
        <a:cs typeface="ヒラギノ角ゴ ProN W6"/>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emphanzising marketing point (image abov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emphanzising marketing point (image below)">
  <a:themeElements>
    <a:clrScheme name="emphanzising marketing point (image belo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mphanzising marketing point (image below)">
      <a:majorFont>
        <a:latin typeface="Lucida Grande"/>
        <a:ea typeface="ヒラギノ角ゴ ProN W6"/>
        <a:cs typeface="ヒラギノ角ゴ ProN W6"/>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emphanzising marketing point (image belo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_emphanzising marketing point (image below)">
  <a:themeElements>
    <a:clrScheme name="emphanzising marketing point (image belo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mphanzising marketing point (image below)">
      <a:majorFont>
        <a:latin typeface="Lucida Grande"/>
        <a:ea typeface="ヒラギノ角ゴ ProN W6"/>
        <a:cs typeface="ヒラギノ角ゴ ProN W6"/>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emphanzising marketing point (image belo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emphanzising marketing point (icon)">
  <a:themeElements>
    <a:clrScheme name="">
      <a:dk1>
        <a:srgbClr val="000000"/>
      </a:dk1>
      <a:lt1>
        <a:srgbClr val="FFFFFF"/>
      </a:lt1>
      <a:dk2>
        <a:srgbClr val="000000"/>
      </a:dk2>
      <a:lt2>
        <a:srgbClr val="80808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emphanzising marketing point (icon)">
      <a:majorFont>
        <a:latin typeface="Lucida Grande"/>
        <a:ea typeface="ヒラギノ角ゴ ProN W6"/>
        <a:cs typeface="ヒラギノ角ゴ ProN W6"/>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emphanzising marketing point (ic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Image Left - Title &amp; Bullet">
  <a:themeElements>
    <a:clrScheme name="Image Left - Title &amp; Bulle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mage Left - Title &amp; Bullet">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Image Left - Title &amp; Bulle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Image Left - Title &amp; Bullet copy">
  <a:themeElements>
    <a:clrScheme name="Image Left - Title &amp; Bullet cop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mage Left - Title &amp; Bullet copy">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Image Left - Title &amp; Bullet cop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 Title Slide">
  <a:themeElements>
    <a:clrScheme name="1.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 Title Slide">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1.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Image Right - Text">
  <a:themeElements>
    <a:clrScheme name="Image Right -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mage Right - Text">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Image Right -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2_Primary Slide Layout">
  <a:themeElements>
    <a:clrScheme name="Primary Slide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imary Slide Layout">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rimary Slide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Code dark">
  <a:themeElements>
    <a:clrScheme name="Code dar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de dark">
      <a:majorFont>
        <a:latin typeface="Lucida Grande"/>
        <a:ea typeface="ヒラギノ角ゴ ProN W6"/>
        <a:cs typeface="ヒラギノ角ゴ ProN W6"/>
      </a:majorFont>
      <a:minorFont>
        <a:latin typeface="Consola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Code dar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Code light blue">
  <a:themeElements>
    <a:clrScheme name="Code light 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de light blue">
      <a:majorFont>
        <a:latin typeface="Lucida Grande"/>
        <a:ea typeface="ヒラギノ角ゴ ProN W6"/>
        <a:cs typeface="ヒラギノ角ゴ ProN W6"/>
      </a:majorFont>
      <a:minorFont>
        <a:latin typeface="Consola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Code light 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Default - Quote">
  <a:themeElements>
    <a:clrScheme name="Default - Quo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Quote">
      <a:majorFont>
        <a:latin typeface="Lucida Grande"/>
        <a:ea typeface="ヒラギノ角ゴ ProN W6"/>
        <a:cs typeface="ヒラギノ角ゴ ProN W6"/>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Quo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Default - title/space for graph or table (see example)">
  <a:themeElements>
    <a:clrScheme name="Default - title/space for graph or table (see examp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title/space for graph or table (see example)">
      <a:majorFont>
        <a:latin typeface="Lucida Grande"/>
        <a:ea typeface="ヒラギノ角ゴ ProN W6"/>
        <a:cs typeface="ヒラギノ角ゴ ProN W6"/>
      </a:majorFont>
      <a:minorFont>
        <a:latin typeface="Calibri"/>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title/space for graph or table (see examp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Default - space for graph or table (see example)">
  <a:themeElements>
    <a:clrScheme name="Default - space for graph or table (see examp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space for graph or table (see example)">
      <a:majorFont>
        <a:latin typeface="Lucida Grande"/>
        <a:ea typeface="ヒラギノ角ゴ ProN W6"/>
        <a:cs typeface="ヒラギノ角ゴ ProN W6"/>
      </a:majorFont>
      <a:minorFont>
        <a:latin typeface="Calibri"/>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space for graph or table (see examp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Default - 1_full_title_1">
  <a:themeElements>
    <a:clrScheme name="Default - 1_full_title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1_full_title_1">
      <a:majorFont>
        <a:latin typeface="Lucida Grande"/>
        <a:ea typeface="ヒラギノ角ゴ ProN W6"/>
        <a:cs typeface="ヒラギノ角ゴ ProN W6"/>
      </a:majorFont>
      <a:minorFont>
        <a:latin typeface="Calibri"/>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1_full_title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Default - full_title_1">
  <a:themeElements>
    <a:clrScheme name="Default - full_title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full_title_1">
      <a:majorFont>
        <a:latin typeface="Lucida Grande"/>
        <a:ea typeface="ヒラギノ角ゴ ProN W6"/>
        <a:cs typeface="ヒラギノ角ゴ ProN W6"/>
      </a:majorFont>
      <a:minorFont>
        <a:latin typeface="Calibri"/>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full_title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8.xml><?xml version="1.0" encoding="utf-8"?>
<a:theme xmlns:a="http://schemas.openxmlformats.org/drawingml/2006/main" name="3_Primary Slide Layout">
  <a:themeElements>
    <a:clrScheme name="Primary Slide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imary Slide Layout">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rimary Slide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_DEMO">
  <a:themeElements>
    <a:clrScheme name="DEM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MO">
      <a:majorFont>
        <a:latin typeface="Lucida Grande"/>
        <a:ea typeface="ヒラギノ角ゴ ProN W6"/>
        <a:cs typeface="ヒラギノ角ゴ ProN W6"/>
      </a:majorFont>
      <a:minorFont>
        <a:latin typeface="Calibri"/>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M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4_Primary Slide Layout">
  <a:themeElements>
    <a:clrScheme name="Primary Slide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imary Slide Layout">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rimary Slide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_emphanzising marketing point (bullets)">
  <a:themeElements>
    <a:clrScheme name="emphanzising marketing point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mphanzising marketing point (bullets)">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emphanzising marketing point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_graph slide (2)">
  <a:themeElements>
    <a:clrScheme name="graph slide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raph slide (2)">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graph slide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_graph slide (3)">
  <a:themeElements>
    <a:clrScheme name="graph slide (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raph slide (3)">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graph slide (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_graph slide (4)">
  <a:themeElements>
    <a:clrScheme name="graph slide (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raph slide (4)">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graph slide (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_emphanzising marketing point (image above)">
  <a:themeElements>
    <a:clrScheme name="emphanzising marketing point (image abov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mphanzising marketing point (image above)">
      <a:majorFont>
        <a:latin typeface="Lucida Grande"/>
        <a:ea typeface="ヒラギノ角ゴ ProN W6"/>
        <a:cs typeface="ヒラギノ角ゴ ProN W6"/>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emphanzising marketing point (image abov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_emphanzising marketing point (image above)">
  <a:themeElements>
    <a:clrScheme name="emphanzising marketing point (image abov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mphanzising marketing point (image above)">
      <a:majorFont>
        <a:latin typeface="Lucida Grande"/>
        <a:ea typeface="ヒラギノ角ゴ ProN W6"/>
        <a:cs typeface="ヒラギノ角ゴ ProN W6"/>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emphanzising marketing point (image abov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_emphanzising marketing point (image below)">
  <a:themeElements>
    <a:clrScheme name="emphanzising marketing point (image belo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mphanzising marketing point (image below)">
      <a:majorFont>
        <a:latin typeface="Lucida Grande"/>
        <a:ea typeface="ヒラギノ角ゴ ProN W6"/>
        <a:cs typeface="ヒラギノ角ゴ ProN W6"/>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emphanzising marketing point (image belo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_emphanzising marketing point (image below)">
  <a:themeElements>
    <a:clrScheme name="emphanzising marketing point (image belo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mphanzising marketing point (image below)">
      <a:majorFont>
        <a:latin typeface="Lucida Grande"/>
        <a:ea typeface="ヒラギノ角ゴ ProN W6"/>
        <a:cs typeface="ヒラギノ角ゴ ProN W6"/>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emphanzising marketing point (image belo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_emphanzising marketing point (icon)">
  <a:themeElements>
    <a:clrScheme name="">
      <a:dk1>
        <a:srgbClr val="000000"/>
      </a:dk1>
      <a:lt1>
        <a:srgbClr val="FFFFFF"/>
      </a:lt1>
      <a:dk2>
        <a:srgbClr val="000000"/>
      </a:dk2>
      <a:lt2>
        <a:srgbClr val="80808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emphanzising marketing point (icon)">
      <a:majorFont>
        <a:latin typeface="Lucida Grande"/>
        <a:ea typeface="ヒラギノ角ゴ ProN W6"/>
        <a:cs typeface="ヒラギノ角ゴ ProN W6"/>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emphanzising marketing point (ic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_Image Left - Title &amp; Bullet">
  <a:themeElements>
    <a:clrScheme name="Image Left - Title &amp; Bulle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mage Left - Title &amp; Bullet">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Image Left - Title &amp; Bulle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_Image Left - Title &amp; Bullet copy">
  <a:themeElements>
    <a:clrScheme name="Image Left - Title &amp; Bullet cop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mage Left - Title &amp; Bullet copy">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Image Left - Title &amp; Bullet cop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_1. Title Slide">
  <a:themeElements>
    <a:clrScheme name="1.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 Title Slide">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1.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1_Image Right - Text">
  <a:themeElements>
    <a:clrScheme name="Image Right -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mage Right - Text">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Image Right -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5_Primary Slide Layout">
  <a:themeElements>
    <a:clrScheme name="Primary Slide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imary Slide Layout">
      <a:majorFont>
        <a:latin typeface="Lucida Grande"/>
        <a:ea typeface="ヒラギノ角ゴ ProN W6"/>
        <a:cs typeface="ヒラギノ角ゴ ProN W6"/>
      </a:majorFont>
      <a:minorFont>
        <a:latin typeface="Lucida Grande"/>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rimary Slide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_Code dark">
  <a:themeElements>
    <a:clrScheme name="Code dar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de dark">
      <a:majorFont>
        <a:latin typeface="Lucida Grande"/>
        <a:ea typeface="ヒラギノ角ゴ ProN W6"/>
        <a:cs typeface="ヒラギノ角ゴ ProN W6"/>
      </a:majorFont>
      <a:minorFont>
        <a:latin typeface="Consola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Code dar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_Code light blue">
  <a:themeElements>
    <a:clrScheme name="Code light 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de light blue">
      <a:majorFont>
        <a:latin typeface="Lucida Grande"/>
        <a:ea typeface="ヒラギノ角ゴ ProN W6"/>
        <a:cs typeface="ヒラギノ角ゴ ProN W6"/>
      </a:majorFont>
      <a:minorFont>
        <a:latin typeface="Consola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Code light 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_Default - Quote">
  <a:themeElements>
    <a:clrScheme name="Default - Quo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Quote">
      <a:majorFont>
        <a:latin typeface="Lucida Grande"/>
        <a:ea typeface="ヒラギノ角ゴ ProN W6"/>
        <a:cs typeface="ヒラギノ角ゴ ProN W6"/>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Quo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_Default - title/space for graph or table (see example)">
  <a:themeElements>
    <a:clrScheme name="Default - title/space for graph or table (see examp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title/space for graph or table (see example)">
      <a:majorFont>
        <a:latin typeface="Lucida Grande"/>
        <a:ea typeface="ヒラギノ角ゴ ProN W6"/>
        <a:cs typeface="ヒラギノ角ゴ ProN W6"/>
      </a:majorFont>
      <a:minorFont>
        <a:latin typeface="Calibri"/>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title/space for graph or table (see examp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_Default - space for graph or table (see example)">
  <a:themeElements>
    <a:clrScheme name="Default - space for graph or table (see examp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space for graph or table (see example)">
      <a:majorFont>
        <a:latin typeface="Lucida Grande"/>
        <a:ea typeface="ヒラギノ角ゴ ProN W6"/>
        <a:cs typeface="ヒラギノ角ゴ ProN W6"/>
      </a:majorFont>
      <a:minorFont>
        <a:latin typeface="Calibri"/>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space for graph or table (see examp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_Default - 1_full_title_1">
  <a:themeElements>
    <a:clrScheme name="Default - 1_full_title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1_full_title_1">
      <a:majorFont>
        <a:latin typeface="Lucida Grande"/>
        <a:ea typeface="ヒラギノ角ゴ ProN W6"/>
        <a:cs typeface="ヒラギノ角ゴ ProN W6"/>
      </a:majorFont>
      <a:minorFont>
        <a:latin typeface="Calibri"/>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1_full_title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_Default - full_title_1">
  <a:themeElements>
    <a:clrScheme name="Default - full_title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full_title_1">
      <a:majorFont>
        <a:latin typeface="Lucida Grande"/>
        <a:ea typeface="ヒラギノ角ゴ ProN W6"/>
        <a:cs typeface="ヒラギノ角ゴ ProN W6"/>
      </a:majorFont>
      <a:minorFont>
        <a:latin typeface="Calibri"/>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full_title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Xamarin3Theme</Template>
  <TotalTime>54349</TotalTime>
  <Words>2162</Words>
  <Application>Microsoft Office PowerPoint</Application>
  <PresentationFormat>Personnalisé</PresentationFormat>
  <Paragraphs>401</Paragraphs>
  <Slides>47</Slides>
  <Notes>47</Notes>
  <HiddenSlides>0</HiddenSlides>
  <MMClips>1</MMClips>
  <ScaleCrop>false</ScaleCrop>
  <HeadingPairs>
    <vt:vector size="6" baseType="variant">
      <vt:variant>
        <vt:lpstr>Polices utilisées</vt:lpstr>
      </vt:variant>
      <vt:variant>
        <vt:i4>16</vt:i4>
      </vt:variant>
      <vt:variant>
        <vt:lpstr>Thème</vt:lpstr>
      </vt:variant>
      <vt:variant>
        <vt:i4>51</vt:i4>
      </vt:variant>
      <vt:variant>
        <vt:lpstr>Titres des diapositives</vt:lpstr>
      </vt:variant>
      <vt:variant>
        <vt:i4>47</vt:i4>
      </vt:variant>
    </vt:vector>
  </HeadingPairs>
  <TitlesOfParts>
    <vt:vector size="114" baseType="lpstr">
      <vt:lpstr>ＭＳ Ｐゴシック</vt:lpstr>
      <vt:lpstr>Arial</vt:lpstr>
      <vt:lpstr>Calibri</vt:lpstr>
      <vt:lpstr>Consolas</vt:lpstr>
      <vt:lpstr>Gill Sans</vt:lpstr>
      <vt:lpstr>Helvetica</vt:lpstr>
      <vt:lpstr>Helvetica Light</vt:lpstr>
      <vt:lpstr>Helvetica Neue Light</vt:lpstr>
      <vt:lpstr>Lucida Grande</vt:lpstr>
      <vt:lpstr>Myriad Pro</vt:lpstr>
      <vt:lpstr>Segoe UI</vt:lpstr>
      <vt:lpstr>Source Sans Pro</vt:lpstr>
      <vt:lpstr>Thonburi</vt:lpstr>
      <vt:lpstr>Wingdings</vt:lpstr>
      <vt:lpstr>ヒラギノ角ゴ ProN W3</vt:lpstr>
      <vt:lpstr>ヒラギノ角ゴ ProN W6</vt:lpstr>
      <vt:lpstr>Xamarin3Theme</vt:lpstr>
      <vt:lpstr>Custom Design</vt:lpstr>
      <vt:lpstr>Primary Slide Layout</vt:lpstr>
      <vt:lpstr>DEMO</vt:lpstr>
      <vt:lpstr>1_Primary Slide Layout</vt:lpstr>
      <vt:lpstr>emphanzising marketing point (bullets)</vt:lpstr>
      <vt:lpstr>graph slide (2)</vt:lpstr>
      <vt:lpstr>graph slide (3)</vt:lpstr>
      <vt:lpstr>graph slide (4)</vt:lpstr>
      <vt:lpstr>emphanzising marketing point (image above)</vt:lpstr>
      <vt:lpstr>1_emphanzising marketing point (image above)</vt:lpstr>
      <vt:lpstr>emphanzising marketing point (image below)</vt:lpstr>
      <vt:lpstr>1_emphanzising marketing point (image below)</vt:lpstr>
      <vt:lpstr>emphanzising marketing point (icon)</vt:lpstr>
      <vt:lpstr>Image Left - Title &amp; Bullet</vt:lpstr>
      <vt:lpstr>Image Left - Title &amp; Bullet copy</vt:lpstr>
      <vt:lpstr>1. Title Slide</vt:lpstr>
      <vt:lpstr>Image Right - Text</vt:lpstr>
      <vt:lpstr>2_Primary Slide Layout</vt:lpstr>
      <vt:lpstr>Code dark</vt:lpstr>
      <vt:lpstr>Code light blue</vt:lpstr>
      <vt:lpstr>Default - Quote</vt:lpstr>
      <vt:lpstr>Default - title/space for graph or table (see example)</vt:lpstr>
      <vt:lpstr>Default - space for graph or table (see example)</vt:lpstr>
      <vt:lpstr>Default - 1_full_title_1</vt:lpstr>
      <vt:lpstr>Default - full_title_1</vt:lpstr>
      <vt:lpstr>1_Custom Design</vt:lpstr>
      <vt:lpstr>3_Primary Slide Layout</vt:lpstr>
      <vt:lpstr>1_DEMO</vt:lpstr>
      <vt:lpstr>4_Primary Slide Layout</vt:lpstr>
      <vt:lpstr>1_emphanzising marketing point (bullets)</vt:lpstr>
      <vt:lpstr>1_graph slide (2)</vt:lpstr>
      <vt:lpstr>1_graph slide (3)</vt:lpstr>
      <vt:lpstr>1_graph slide (4)</vt:lpstr>
      <vt:lpstr>2_emphanzising marketing point (image above)</vt:lpstr>
      <vt:lpstr>3_emphanzising marketing point (image above)</vt:lpstr>
      <vt:lpstr>2_emphanzising marketing point (image below)</vt:lpstr>
      <vt:lpstr>3_emphanzising marketing point (image below)</vt:lpstr>
      <vt:lpstr>1_emphanzising marketing point (icon)</vt:lpstr>
      <vt:lpstr>1_Image Left - Title &amp; Bullet</vt:lpstr>
      <vt:lpstr>1_Image Left - Title &amp; Bullet copy</vt:lpstr>
      <vt:lpstr>1_1. Title Slide</vt:lpstr>
      <vt:lpstr>1_Image Right - Text</vt:lpstr>
      <vt:lpstr>5_Primary Slide Layout</vt:lpstr>
      <vt:lpstr>1_Code dark</vt:lpstr>
      <vt:lpstr>1_Code light blue</vt:lpstr>
      <vt:lpstr>1_Default - Quote</vt:lpstr>
      <vt:lpstr>1_Default - title/space for graph or table (see example)</vt:lpstr>
      <vt:lpstr>1_Default - space for graph or table (see example)</vt:lpstr>
      <vt:lpstr>1_Default - 1_full_title_1</vt:lpstr>
      <vt:lpstr>1_Default - full_title_1</vt:lpstr>
      <vt:lpstr>Développez des applications natives pour iOS, Android, Mac et Windows en C#</vt:lpstr>
      <vt:lpstr>Xamarin est un moyen de</vt:lpstr>
      <vt:lpstr>Présentation PowerPoint</vt:lpstr>
      <vt:lpstr>L’approche native</vt:lpstr>
      <vt:lpstr>L’approche Write Once, Run Anywhere</vt:lpstr>
      <vt:lpstr>L’approche de Xamarin</vt:lpstr>
      <vt:lpstr>Présentation PowerPoint</vt:lpstr>
      <vt:lpstr>C# is Awesome</vt:lpstr>
      <vt:lpstr>Présentation PowerPoint</vt:lpstr>
      <vt:lpstr>La différence – Classes et Méthodes</vt:lpstr>
      <vt:lpstr>Simplification des API avec Async/Await</vt:lpstr>
      <vt:lpstr>La différence – Android ItemClick</vt:lpstr>
      <vt:lpstr>Async/Await</vt:lpstr>
      <vt:lpstr>Présentation PowerPoint</vt:lpstr>
      <vt:lpstr>.NET + Windows APIs</vt:lpstr>
      <vt:lpstr>.NET + iOS APIs | 100% Coverage</vt:lpstr>
      <vt:lpstr>.NET Android APIs | 100% Coverage</vt:lpstr>
      <vt:lpstr>Présentation PowerPoint</vt:lpstr>
      <vt:lpstr>Performance native</vt:lpstr>
      <vt:lpstr>Toujours à jour</vt:lpstr>
      <vt:lpstr>Environnement de développement</vt:lpstr>
      <vt:lpstr>Intégration dans Visual Studio</vt:lpstr>
      <vt:lpstr>Intégration dans Visual Studio</vt:lpstr>
      <vt:lpstr>Xamarin Studio</vt:lpstr>
      <vt:lpstr>Designer Android</vt:lpstr>
      <vt:lpstr>Xamarin Designer pour iOS</vt:lpstr>
      <vt:lpstr>Partage de code : Accélérer le développement</vt:lpstr>
      <vt:lpstr>Portable Class Libraries</vt:lpstr>
      <vt:lpstr>Shared Projects</vt:lpstr>
      <vt:lpstr>NuGet</vt:lpstr>
      <vt:lpstr>Xamarin Component Store</vt:lpstr>
      <vt:lpstr>Distribuable partout</vt:lpstr>
      <vt:lpstr>Pre-built T-Shirt Store</vt:lpstr>
      <vt:lpstr>Pre-built Employee Directory</vt:lpstr>
      <vt:lpstr>Présentation PowerPoint</vt:lpstr>
      <vt:lpstr>Présentation PowerPoint</vt:lpstr>
      <vt:lpstr>Présentation PowerPoint</vt:lpstr>
      <vt:lpstr>L’approche de Xamarin.Forms</vt:lpstr>
      <vt:lpstr>De quoi dispose-t-on ?</vt:lpstr>
      <vt:lpstr>Pages</vt:lpstr>
      <vt:lpstr>Layouts</vt:lpstr>
      <vt:lpstr>Controls</vt:lpstr>
      <vt:lpstr>Exemple Xamarin.Forms</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Julien Storm</dc:creator>
  <cp:keywords/>
  <dc:description/>
  <cp:lastModifiedBy>Julien Storm</cp:lastModifiedBy>
  <cp:revision>566</cp:revision>
  <cp:lastPrinted>2013-05-07T00:10:21Z</cp:lastPrinted>
  <dcterms:created xsi:type="dcterms:W3CDTF">2013-03-21T11:46:02Z</dcterms:created>
  <dcterms:modified xsi:type="dcterms:W3CDTF">2015-04-29T16:32:28Z</dcterms:modified>
  <cp:category/>
</cp:coreProperties>
</file>